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E8"/>
          </a:solidFill>
        </a:fill>
      </a:tcStyle>
    </a:wholeTbl>
    <a:band2H>
      <a:tcTxStyle b="def" i="def"/>
      <a:tcStyle>
        <a:tcBdr/>
        <a:fill>
          <a:solidFill>
            <a:srgbClr val="E6E6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EBF7"/>
          </a:solidFill>
        </a:fill>
      </a:tcStyle>
    </a:wholeTbl>
    <a:band2H>
      <a:tcTxStyle b="def" i="def"/>
      <a:tcStyle>
        <a:tcBdr/>
        <a:fill>
          <a:solidFill>
            <a:srgbClr val="EFF5F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F0E1"/>
          </a:solidFill>
        </a:fill>
      </a:tcStyle>
    </a:wholeTbl>
    <a:band2H>
      <a:tcTxStyle b="def" i="def"/>
      <a:tcStyle>
        <a:tcBdr/>
        <a:fill>
          <a:solidFill>
            <a:srgbClr val="E6F8F0"/>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 name="Shape 1178"/>
          <p:cNvSpPr/>
          <p:nvPr>
            <p:ph type="sldImg"/>
          </p:nvPr>
        </p:nvSpPr>
        <p:spPr>
          <a:xfrm>
            <a:off x="1143000" y="685800"/>
            <a:ext cx="4572000" cy="3429000"/>
          </a:xfrm>
          <a:prstGeom prst="rect">
            <a:avLst/>
          </a:prstGeom>
        </p:spPr>
        <p:txBody>
          <a:bodyPr/>
          <a:lstStyle/>
          <a:p>
            <a:pPr/>
          </a:p>
        </p:txBody>
      </p:sp>
      <p:sp>
        <p:nvSpPr>
          <p:cNvPr id="1179" name="Shape 117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Otsikkodia">
    <p:spTree>
      <p:nvGrpSpPr>
        <p:cNvPr id="1" name=""/>
        <p:cNvGrpSpPr/>
        <p:nvPr/>
      </p:nvGrpSpPr>
      <p:grpSpPr>
        <a:xfrm>
          <a:off x="0" y="0"/>
          <a:ext cx="0" cy="0"/>
          <a:chOff x="0" y="0"/>
          <a:chExt cx="0" cy="0"/>
        </a:xfrm>
      </p:grpSpPr>
      <p:sp>
        <p:nvSpPr>
          <p:cNvPr id="23" name="Otsikkoteksti"/>
          <p:cNvSpPr txBox="1"/>
          <p:nvPr>
            <p:ph type="title"/>
          </p:nvPr>
        </p:nvSpPr>
        <p:spPr>
          <a:prstGeom prst="rect">
            <a:avLst/>
          </a:prstGeom>
        </p:spPr>
        <p:txBody>
          <a:bodyPr/>
          <a:lstStyle/>
          <a:p>
            <a:pPr/>
            <a:r>
              <a:t>Otsikkoteksti</a:t>
            </a:r>
          </a:p>
        </p:txBody>
      </p:sp>
      <p:sp>
        <p:nvSpPr>
          <p:cNvPr id="24"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B">
    <p:spTree>
      <p:nvGrpSpPr>
        <p:cNvPr id="1" name=""/>
        <p:cNvGrpSpPr/>
        <p:nvPr/>
      </p:nvGrpSpPr>
      <p:grpSpPr>
        <a:xfrm>
          <a:off x="0" y="0"/>
          <a:ext cx="0" cy="0"/>
          <a:chOff x="0" y="0"/>
          <a:chExt cx="0" cy="0"/>
        </a:xfrm>
      </p:grpSpPr>
      <p:sp>
        <p:nvSpPr>
          <p:cNvPr id="180" name="Freeform 9"/>
          <p:cNvSpPr/>
          <p:nvPr/>
        </p:nvSpPr>
        <p:spPr>
          <a:xfrm>
            <a:off x="11018838" y="-1"/>
            <a:ext cx="1189038"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49" y="0"/>
                </a:moveTo>
                <a:cubicBezTo>
                  <a:pt x="1466" y="411"/>
                  <a:pt x="0" y="505"/>
                  <a:pt x="0" y="1071"/>
                </a:cubicBezTo>
                <a:cubicBezTo>
                  <a:pt x="0" y="1751"/>
                  <a:pt x="2099" y="1751"/>
                  <a:pt x="2099" y="2430"/>
                </a:cubicBezTo>
                <a:cubicBezTo>
                  <a:pt x="2099" y="3110"/>
                  <a:pt x="0" y="3110"/>
                  <a:pt x="0" y="3790"/>
                </a:cubicBezTo>
                <a:cubicBezTo>
                  <a:pt x="0" y="4470"/>
                  <a:pt x="2099" y="4470"/>
                  <a:pt x="2099" y="5149"/>
                </a:cubicBezTo>
                <a:cubicBezTo>
                  <a:pt x="2099" y="5827"/>
                  <a:pt x="0" y="5827"/>
                  <a:pt x="0" y="6507"/>
                </a:cubicBezTo>
                <a:cubicBezTo>
                  <a:pt x="0" y="7187"/>
                  <a:pt x="2099" y="7187"/>
                  <a:pt x="2099" y="7867"/>
                </a:cubicBezTo>
                <a:lnTo>
                  <a:pt x="2099" y="7936"/>
                </a:lnTo>
                <a:cubicBezTo>
                  <a:pt x="2099" y="8616"/>
                  <a:pt x="0" y="8616"/>
                  <a:pt x="0" y="9296"/>
                </a:cubicBezTo>
                <a:cubicBezTo>
                  <a:pt x="0" y="9974"/>
                  <a:pt x="2099" y="9974"/>
                  <a:pt x="2099" y="10653"/>
                </a:cubicBezTo>
                <a:cubicBezTo>
                  <a:pt x="2099" y="11333"/>
                  <a:pt x="0" y="11333"/>
                  <a:pt x="0" y="12013"/>
                </a:cubicBezTo>
                <a:cubicBezTo>
                  <a:pt x="0" y="12693"/>
                  <a:pt x="2099" y="12693"/>
                  <a:pt x="2099" y="13372"/>
                </a:cubicBezTo>
                <a:cubicBezTo>
                  <a:pt x="2099" y="14052"/>
                  <a:pt x="0" y="14052"/>
                  <a:pt x="0" y="14730"/>
                </a:cubicBezTo>
                <a:cubicBezTo>
                  <a:pt x="0" y="15410"/>
                  <a:pt x="2099" y="15410"/>
                  <a:pt x="2099" y="16090"/>
                </a:cubicBezTo>
                <a:cubicBezTo>
                  <a:pt x="2099" y="16769"/>
                  <a:pt x="0" y="16769"/>
                  <a:pt x="0" y="17449"/>
                </a:cubicBezTo>
                <a:cubicBezTo>
                  <a:pt x="0" y="18129"/>
                  <a:pt x="2099" y="18129"/>
                  <a:pt x="2099" y="18807"/>
                </a:cubicBezTo>
                <a:cubicBezTo>
                  <a:pt x="2099" y="19487"/>
                  <a:pt x="0" y="19487"/>
                  <a:pt x="0" y="20167"/>
                </a:cubicBezTo>
                <a:cubicBezTo>
                  <a:pt x="0" y="20846"/>
                  <a:pt x="2099" y="20846"/>
                  <a:pt x="2099" y="21526"/>
                </a:cubicBezTo>
                <a:cubicBezTo>
                  <a:pt x="2099" y="21552"/>
                  <a:pt x="2099" y="21576"/>
                  <a:pt x="2090" y="21600"/>
                </a:cubicBezTo>
                <a:lnTo>
                  <a:pt x="21600" y="21600"/>
                </a:lnTo>
                <a:lnTo>
                  <a:pt x="21600" y="0"/>
                </a:lnTo>
                <a:lnTo>
                  <a:pt x="1949" y="0"/>
                </a:lnTo>
                <a:close/>
              </a:path>
            </a:pathLst>
          </a:custGeom>
          <a:solidFill>
            <a:schemeClr val="accent6"/>
          </a:solidFill>
          <a:ln w="12700">
            <a:miter lim="400000"/>
          </a:ln>
        </p:spPr>
        <p:txBody>
          <a:bodyPr lIns="45719" rIns="45719"/>
          <a:lstStyle/>
          <a:p>
            <a:pPr/>
          </a:p>
        </p:txBody>
      </p:sp>
      <p:sp>
        <p:nvSpPr>
          <p:cNvPr id="181" name="Otsikkoteksti"/>
          <p:cNvSpPr txBox="1"/>
          <p:nvPr>
            <p:ph type="title"/>
          </p:nvPr>
        </p:nvSpPr>
        <p:spPr>
          <a:xfrm>
            <a:off x="457200" y="407987"/>
            <a:ext cx="11234739"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182" name="Leipätekstin taso yksi…"/>
          <p:cNvSpPr txBox="1"/>
          <p:nvPr>
            <p:ph type="body" idx="1"/>
          </p:nvPr>
        </p:nvSpPr>
        <p:spPr>
          <a:xfrm>
            <a:off x="457200" y="1196975"/>
            <a:ext cx="11234739" cy="4979988"/>
          </a:xfrm>
          <a:prstGeom prst="rect">
            <a:avLst/>
          </a:prstGeom>
        </p:spPr>
        <p:txBody>
          <a:bodyPr>
            <a:normAutofit fontScale="100000" lnSpcReduction="0"/>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83"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C">
    <p:spTree>
      <p:nvGrpSpPr>
        <p:cNvPr id="1" name=""/>
        <p:cNvGrpSpPr/>
        <p:nvPr/>
      </p:nvGrpSpPr>
      <p:grpSpPr>
        <a:xfrm>
          <a:off x="0" y="0"/>
          <a:ext cx="0" cy="0"/>
          <a:chOff x="0" y="0"/>
          <a:chExt cx="0" cy="0"/>
        </a:xfrm>
      </p:grpSpPr>
      <p:sp>
        <p:nvSpPr>
          <p:cNvPr id="190" name="Freeform 9"/>
          <p:cNvSpPr/>
          <p:nvPr/>
        </p:nvSpPr>
        <p:spPr>
          <a:xfrm>
            <a:off x="11077575" y="-1"/>
            <a:ext cx="1112838"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91" y="0"/>
                </a:moveTo>
                <a:lnTo>
                  <a:pt x="356" y="38"/>
                </a:lnTo>
                <a:lnTo>
                  <a:pt x="5559" y="872"/>
                </a:lnTo>
                <a:lnTo>
                  <a:pt x="356" y="1704"/>
                </a:lnTo>
                <a:lnTo>
                  <a:pt x="5203" y="2482"/>
                </a:lnTo>
                <a:lnTo>
                  <a:pt x="0" y="3314"/>
                </a:lnTo>
                <a:lnTo>
                  <a:pt x="5203" y="4148"/>
                </a:lnTo>
                <a:lnTo>
                  <a:pt x="0" y="4982"/>
                </a:lnTo>
                <a:lnTo>
                  <a:pt x="5203" y="5815"/>
                </a:lnTo>
                <a:lnTo>
                  <a:pt x="0" y="6649"/>
                </a:lnTo>
                <a:lnTo>
                  <a:pt x="5203" y="7483"/>
                </a:lnTo>
                <a:lnTo>
                  <a:pt x="0" y="8317"/>
                </a:lnTo>
                <a:lnTo>
                  <a:pt x="5203" y="9151"/>
                </a:lnTo>
                <a:lnTo>
                  <a:pt x="0" y="9984"/>
                </a:lnTo>
                <a:lnTo>
                  <a:pt x="5456" y="10859"/>
                </a:lnTo>
                <a:lnTo>
                  <a:pt x="356" y="11675"/>
                </a:lnTo>
                <a:lnTo>
                  <a:pt x="5559" y="12508"/>
                </a:lnTo>
                <a:lnTo>
                  <a:pt x="356" y="13342"/>
                </a:lnTo>
                <a:lnTo>
                  <a:pt x="5559" y="14176"/>
                </a:lnTo>
                <a:lnTo>
                  <a:pt x="356" y="15010"/>
                </a:lnTo>
                <a:lnTo>
                  <a:pt x="5559" y="15844"/>
                </a:lnTo>
                <a:lnTo>
                  <a:pt x="356" y="16677"/>
                </a:lnTo>
                <a:lnTo>
                  <a:pt x="5203" y="17454"/>
                </a:lnTo>
                <a:lnTo>
                  <a:pt x="0" y="18287"/>
                </a:lnTo>
                <a:lnTo>
                  <a:pt x="5203" y="19121"/>
                </a:lnTo>
                <a:lnTo>
                  <a:pt x="0" y="19955"/>
                </a:lnTo>
                <a:lnTo>
                  <a:pt x="5203" y="20789"/>
                </a:lnTo>
                <a:lnTo>
                  <a:pt x="141" y="21600"/>
                </a:lnTo>
                <a:lnTo>
                  <a:pt x="21600" y="21600"/>
                </a:lnTo>
                <a:cubicBezTo>
                  <a:pt x="21600" y="14399"/>
                  <a:pt x="21600" y="7201"/>
                  <a:pt x="21600" y="0"/>
                </a:cubicBezTo>
                <a:lnTo>
                  <a:pt x="591" y="0"/>
                </a:lnTo>
                <a:close/>
              </a:path>
            </a:pathLst>
          </a:custGeom>
          <a:solidFill>
            <a:schemeClr val="accent1"/>
          </a:solidFill>
          <a:ln w="12700">
            <a:miter lim="400000"/>
          </a:ln>
        </p:spPr>
        <p:txBody>
          <a:bodyPr lIns="45719" rIns="45719"/>
          <a:lstStyle/>
          <a:p>
            <a:pPr/>
          </a:p>
        </p:txBody>
      </p:sp>
      <p:sp>
        <p:nvSpPr>
          <p:cNvPr id="191" name="Otsikkoteksti"/>
          <p:cNvSpPr txBox="1"/>
          <p:nvPr>
            <p:ph type="title"/>
          </p:nvPr>
        </p:nvSpPr>
        <p:spPr>
          <a:xfrm>
            <a:off x="457200" y="407987"/>
            <a:ext cx="11234739"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192" name="Leipätekstin taso yksi…"/>
          <p:cNvSpPr txBox="1"/>
          <p:nvPr>
            <p:ph type="body" idx="1"/>
          </p:nvPr>
        </p:nvSpPr>
        <p:spPr>
          <a:xfrm>
            <a:off x="457200" y="1196975"/>
            <a:ext cx="11234739" cy="4979988"/>
          </a:xfrm>
          <a:prstGeom prst="rect">
            <a:avLst/>
          </a:prstGeom>
        </p:spPr>
        <p:txBody>
          <a:bodyPr>
            <a:normAutofit fontScale="100000" lnSpcReduction="0"/>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93"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D">
    <p:spTree>
      <p:nvGrpSpPr>
        <p:cNvPr id="1" name=""/>
        <p:cNvGrpSpPr/>
        <p:nvPr/>
      </p:nvGrpSpPr>
      <p:grpSpPr>
        <a:xfrm>
          <a:off x="0" y="0"/>
          <a:ext cx="0" cy="0"/>
          <a:chOff x="0" y="0"/>
          <a:chExt cx="0" cy="0"/>
        </a:xfrm>
      </p:grpSpPr>
      <p:sp>
        <p:nvSpPr>
          <p:cNvPr id="200" name="Freeform 13"/>
          <p:cNvSpPr/>
          <p:nvPr/>
        </p:nvSpPr>
        <p:spPr>
          <a:xfrm>
            <a:off x="10964863" y="-1"/>
            <a:ext cx="1228726"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3307"/>
                </a:moveTo>
                <a:cubicBezTo>
                  <a:pt x="0" y="13679"/>
                  <a:pt x="1259" y="13998"/>
                  <a:pt x="3063" y="14137"/>
                </a:cubicBezTo>
                <a:cubicBezTo>
                  <a:pt x="1259" y="14276"/>
                  <a:pt x="0" y="14594"/>
                  <a:pt x="0" y="14966"/>
                </a:cubicBezTo>
                <a:lnTo>
                  <a:pt x="0" y="14970"/>
                </a:lnTo>
                <a:cubicBezTo>
                  <a:pt x="0" y="15342"/>
                  <a:pt x="1259" y="15661"/>
                  <a:pt x="3063" y="15800"/>
                </a:cubicBezTo>
                <a:cubicBezTo>
                  <a:pt x="1259" y="15939"/>
                  <a:pt x="0" y="16257"/>
                  <a:pt x="0" y="16629"/>
                </a:cubicBezTo>
                <a:lnTo>
                  <a:pt x="0" y="16634"/>
                </a:lnTo>
                <a:cubicBezTo>
                  <a:pt x="0" y="17007"/>
                  <a:pt x="1276" y="17327"/>
                  <a:pt x="3088" y="17464"/>
                </a:cubicBezTo>
                <a:cubicBezTo>
                  <a:pt x="1276" y="17603"/>
                  <a:pt x="0" y="17923"/>
                  <a:pt x="0" y="18297"/>
                </a:cubicBezTo>
                <a:cubicBezTo>
                  <a:pt x="0" y="18670"/>
                  <a:pt x="1276" y="18990"/>
                  <a:pt x="3088" y="19127"/>
                </a:cubicBezTo>
                <a:cubicBezTo>
                  <a:pt x="1276" y="19266"/>
                  <a:pt x="0" y="19587"/>
                  <a:pt x="0" y="19960"/>
                </a:cubicBezTo>
                <a:cubicBezTo>
                  <a:pt x="0" y="20333"/>
                  <a:pt x="1276" y="20653"/>
                  <a:pt x="3088" y="20790"/>
                </a:cubicBezTo>
                <a:cubicBezTo>
                  <a:pt x="1310" y="20926"/>
                  <a:pt x="51" y="21236"/>
                  <a:pt x="0" y="21600"/>
                </a:cubicBezTo>
                <a:lnTo>
                  <a:pt x="21600" y="21600"/>
                </a:lnTo>
                <a:cubicBezTo>
                  <a:pt x="21600" y="14399"/>
                  <a:pt x="21600" y="7201"/>
                  <a:pt x="21600" y="0"/>
                </a:cubicBezTo>
                <a:lnTo>
                  <a:pt x="0" y="0"/>
                </a:lnTo>
                <a:cubicBezTo>
                  <a:pt x="0" y="373"/>
                  <a:pt x="1276" y="693"/>
                  <a:pt x="3088" y="832"/>
                </a:cubicBezTo>
                <a:cubicBezTo>
                  <a:pt x="1276" y="970"/>
                  <a:pt x="0" y="1290"/>
                  <a:pt x="0" y="1663"/>
                </a:cubicBezTo>
                <a:cubicBezTo>
                  <a:pt x="0" y="2036"/>
                  <a:pt x="1276" y="2356"/>
                  <a:pt x="3088" y="2494"/>
                </a:cubicBezTo>
                <a:cubicBezTo>
                  <a:pt x="1276" y="2633"/>
                  <a:pt x="0" y="2953"/>
                  <a:pt x="0" y="3326"/>
                </a:cubicBezTo>
                <a:cubicBezTo>
                  <a:pt x="0" y="3699"/>
                  <a:pt x="1276" y="4019"/>
                  <a:pt x="3088" y="4157"/>
                </a:cubicBezTo>
                <a:cubicBezTo>
                  <a:pt x="1276" y="4296"/>
                  <a:pt x="0" y="4616"/>
                  <a:pt x="0" y="4989"/>
                </a:cubicBezTo>
                <a:cubicBezTo>
                  <a:pt x="0" y="5362"/>
                  <a:pt x="1276" y="5682"/>
                  <a:pt x="3088" y="5820"/>
                </a:cubicBezTo>
                <a:cubicBezTo>
                  <a:pt x="1276" y="5959"/>
                  <a:pt x="0" y="6279"/>
                  <a:pt x="0" y="6652"/>
                </a:cubicBezTo>
                <a:cubicBezTo>
                  <a:pt x="0" y="7025"/>
                  <a:pt x="1276" y="7346"/>
                  <a:pt x="3088" y="7483"/>
                </a:cubicBezTo>
                <a:cubicBezTo>
                  <a:pt x="1276" y="7622"/>
                  <a:pt x="0" y="7942"/>
                  <a:pt x="0" y="8315"/>
                </a:cubicBezTo>
                <a:cubicBezTo>
                  <a:pt x="0" y="8688"/>
                  <a:pt x="1276" y="9009"/>
                  <a:pt x="3088" y="9146"/>
                </a:cubicBezTo>
                <a:cubicBezTo>
                  <a:pt x="1276" y="9285"/>
                  <a:pt x="0" y="9605"/>
                  <a:pt x="0" y="9978"/>
                </a:cubicBezTo>
                <a:cubicBezTo>
                  <a:pt x="0" y="10351"/>
                  <a:pt x="1276" y="10672"/>
                  <a:pt x="3088" y="10809"/>
                </a:cubicBezTo>
                <a:cubicBezTo>
                  <a:pt x="1276" y="10947"/>
                  <a:pt x="0" y="11267"/>
                  <a:pt x="0" y="11640"/>
                </a:cubicBezTo>
                <a:cubicBezTo>
                  <a:pt x="0" y="12014"/>
                  <a:pt x="1276" y="12333"/>
                  <a:pt x="3088" y="12472"/>
                </a:cubicBezTo>
                <a:cubicBezTo>
                  <a:pt x="1276" y="12610"/>
                  <a:pt x="0" y="12930"/>
                  <a:pt x="0" y="13303"/>
                </a:cubicBezTo>
                <a:lnTo>
                  <a:pt x="0" y="13307"/>
                </a:lnTo>
                <a:close/>
              </a:path>
            </a:pathLst>
          </a:custGeom>
          <a:solidFill>
            <a:srgbClr val="F5A4C7"/>
          </a:solidFill>
          <a:ln w="12700">
            <a:miter lim="400000"/>
          </a:ln>
        </p:spPr>
        <p:txBody>
          <a:bodyPr lIns="45719" rIns="45719"/>
          <a:lstStyle/>
          <a:p>
            <a:pPr/>
          </a:p>
        </p:txBody>
      </p:sp>
      <p:sp>
        <p:nvSpPr>
          <p:cNvPr id="201" name="Otsikkoteksti"/>
          <p:cNvSpPr txBox="1"/>
          <p:nvPr>
            <p:ph type="title"/>
          </p:nvPr>
        </p:nvSpPr>
        <p:spPr>
          <a:xfrm>
            <a:off x="457200" y="407987"/>
            <a:ext cx="11234739"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202" name="Leipätekstin taso yksi…"/>
          <p:cNvSpPr txBox="1"/>
          <p:nvPr>
            <p:ph type="body" idx="1"/>
          </p:nvPr>
        </p:nvSpPr>
        <p:spPr>
          <a:xfrm>
            <a:off x="457200" y="1196975"/>
            <a:ext cx="11234739" cy="4979988"/>
          </a:xfrm>
          <a:prstGeom prst="rect">
            <a:avLst/>
          </a:prstGeom>
        </p:spPr>
        <p:txBody>
          <a:bodyPr>
            <a:normAutofit fontScale="100000" lnSpcReduction="0"/>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203"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F">
    <p:spTree>
      <p:nvGrpSpPr>
        <p:cNvPr id="1" name=""/>
        <p:cNvGrpSpPr/>
        <p:nvPr/>
      </p:nvGrpSpPr>
      <p:grpSpPr>
        <a:xfrm>
          <a:off x="0" y="0"/>
          <a:ext cx="0" cy="0"/>
          <a:chOff x="0" y="0"/>
          <a:chExt cx="0" cy="0"/>
        </a:xfrm>
      </p:grpSpPr>
      <p:sp>
        <p:nvSpPr>
          <p:cNvPr id="210" name="Freeform 5"/>
          <p:cNvSpPr/>
          <p:nvPr/>
        </p:nvSpPr>
        <p:spPr>
          <a:xfrm>
            <a:off x="10887075" y="-1"/>
            <a:ext cx="1304925"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4" y="0"/>
                </a:moveTo>
                <a:cubicBezTo>
                  <a:pt x="8" y="17"/>
                  <a:pt x="0" y="33"/>
                  <a:pt x="0" y="51"/>
                </a:cubicBezTo>
                <a:cubicBezTo>
                  <a:pt x="0" y="154"/>
                  <a:pt x="320" y="240"/>
                  <a:pt x="808" y="279"/>
                </a:cubicBezTo>
                <a:cubicBezTo>
                  <a:pt x="840" y="281"/>
                  <a:pt x="3520" y="455"/>
                  <a:pt x="3520" y="455"/>
                </a:cubicBezTo>
                <a:cubicBezTo>
                  <a:pt x="3520" y="455"/>
                  <a:pt x="4344" y="511"/>
                  <a:pt x="4344" y="686"/>
                </a:cubicBezTo>
                <a:cubicBezTo>
                  <a:pt x="4344" y="790"/>
                  <a:pt x="4008" y="879"/>
                  <a:pt x="3520" y="915"/>
                </a:cubicBezTo>
                <a:cubicBezTo>
                  <a:pt x="3496" y="917"/>
                  <a:pt x="768" y="1094"/>
                  <a:pt x="768" y="1094"/>
                </a:cubicBezTo>
                <a:cubicBezTo>
                  <a:pt x="768" y="1094"/>
                  <a:pt x="0" y="1142"/>
                  <a:pt x="0" y="1319"/>
                </a:cubicBezTo>
                <a:cubicBezTo>
                  <a:pt x="0" y="1420"/>
                  <a:pt x="320" y="1507"/>
                  <a:pt x="808" y="1545"/>
                </a:cubicBezTo>
                <a:cubicBezTo>
                  <a:pt x="840" y="1548"/>
                  <a:pt x="3520" y="1722"/>
                  <a:pt x="3520" y="1722"/>
                </a:cubicBezTo>
                <a:cubicBezTo>
                  <a:pt x="3520" y="1722"/>
                  <a:pt x="4344" y="1778"/>
                  <a:pt x="4344" y="1952"/>
                </a:cubicBezTo>
                <a:cubicBezTo>
                  <a:pt x="4344" y="2057"/>
                  <a:pt x="4008" y="2146"/>
                  <a:pt x="3520" y="2183"/>
                </a:cubicBezTo>
                <a:cubicBezTo>
                  <a:pt x="3496" y="2184"/>
                  <a:pt x="768" y="2359"/>
                  <a:pt x="768" y="2359"/>
                </a:cubicBezTo>
                <a:cubicBezTo>
                  <a:pt x="768" y="2359"/>
                  <a:pt x="0" y="2420"/>
                  <a:pt x="0" y="2583"/>
                </a:cubicBezTo>
                <a:cubicBezTo>
                  <a:pt x="0" y="2684"/>
                  <a:pt x="320" y="2772"/>
                  <a:pt x="808" y="2810"/>
                </a:cubicBezTo>
                <a:cubicBezTo>
                  <a:pt x="840" y="2813"/>
                  <a:pt x="3520" y="2986"/>
                  <a:pt x="3520" y="2986"/>
                </a:cubicBezTo>
                <a:cubicBezTo>
                  <a:pt x="3520" y="2986"/>
                  <a:pt x="4344" y="3041"/>
                  <a:pt x="4344" y="3216"/>
                </a:cubicBezTo>
                <a:cubicBezTo>
                  <a:pt x="4344" y="3322"/>
                  <a:pt x="4008" y="3411"/>
                  <a:pt x="3520" y="3447"/>
                </a:cubicBezTo>
                <a:cubicBezTo>
                  <a:pt x="3496" y="3448"/>
                  <a:pt x="768" y="3625"/>
                  <a:pt x="768" y="3625"/>
                </a:cubicBezTo>
                <a:cubicBezTo>
                  <a:pt x="768" y="3625"/>
                  <a:pt x="0" y="3672"/>
                  <a:pt x="0" y="3849"/>
                </a:cubicBezTo>
                <a:cubicBezTo>
                  <a:pt x="0" y="3951"/>
                  <a:pt x="320" y="4039"/>
                  <a:pt x="808" y="4077"/>
                </a:cubicBezTo>
                <a:cubicBezTo>
                  <a:pt x="840" y="4078"/>
                  <a:pt x="3520" y="4252"/>
                  <a:pt x="3520" y="4252"/>
                </a:cubicBezTo>
                <a:cubicBezTo>
                  <a:pt x="3520" y="4252"/>
                  <a:pt x="4344" y="4308"/>
                  <a:pt x="4344" y="4483"/>
                </a:cubicBezTo>
                <a:cubicBezTo>
                  <a:pt x="4344" y="4587"/>
                  <a:pt x="4008" y="4676"/>
                  <a:pt x="3520" y="4713"/>
                </a:cubicBezTo>
                <a:cubicBezTo>
                  <a:pt x="3496" y="4714"/>
                  <a:pt x="768" y="4892"/>
                  <a:pt x="768" y="4892"/>
                </a:cubicBezTo>
                <a:cubicBezTo>
                  <a:pt x="768" y="4892"/>
                  <a:pt x="0" y="4951"/>
                  <a:pt x="0" y="5116"/>
                </a:cubicBezTo>
                <a:cubicBezTo>
                  <a:pt x="0" y="5219"/>
                  <a:pt x="320" y="5306"/>
                  <a:pt x="808" y="5344"/>
                </a:cubicBezTo>
                <a:cubicBezTo>
                  <a:pt x="840" y="5346"/>
                  <a:pt x="3520" y="5519"/>
                  <a:pt x="3520" y="5519"/>
                </a:cubicBezTo>
                <a:cubicBezTo>
                  <a:pt x="3520" y="5519"/>
                  <a:pt x="4344" y="5575"/>
                  <a:pt x="4344" y="5750"/>
                </a:cubicBezTo>
                <a:cubicBezTo>
                  <a:pt x="4344" y="5855"/>
                  <a:pt x="4008" y="5944"/>
                  <a:pt x="3520" y="5980"/>
                </a:cubicBezTo>
                <a:cubicBezTo>
                  <a:pt x="3496" y="5982"/>
                  <a:pt x="768" y="6158"/>
                  <a:pt x="768" y="6158"/>
                </a:cubicBezTo>
                <a:cubicBezTo>
                  <a:pt x="768" y="6158"/>
                  <a:pt x="0" y="6207"/>
                  <a:pt x="0" y="6383"/>
                </a:cubicBezTo>
                <a:cubicBezTo>
                  <a:pt x="0" y="6485"/>
                  <a:pt x="320" y="6572"/>
                  <a:pt x="808" y="6611"/>
                </a:cubicBezTo>
                <a:cubicBezTo>
                  <a:pt x="840" y="6613"/>
                  <a:pt x="3520" y="6787"/>
                  <a:pt x="3520" y="6787"/>
                </a:cubicBezTo>
                <a:cubicBezTo>
                  <a:pt x="3520" y="6787"/>
                  <a:pt x="4344" y="6843"/>
                  <a:pt x="4344" y="7018"/>
                </a:cubicBezTo>
                <a:cubicBezTo>
                  <a:pt x="4344" y="7122"/>
                  <a:pt x="4008" y="7211"/>
                  <a:pt x="3520" y="7247"/>
                </a:cubicBezTo>
                <a:cubicBezTo>
                  <a:pt x="3496" y="7249"/>
                  <a:pt x="736" y="7429"/>
                  <a:pt x="736" y="7429"/>
                </a:cubicBezTo>
                <a:cubicBezTo>
                  <a:pt x="736" y="7429"/>
                  <a:pt x="0" y="7475"/>
                  <a:pt x="0" y="7652"/>
                </a:cubicBezTo>
                <a:cubicBezTo>
                  <a:pt x="0" y="7753"/>
                  <a:pt x="320" y="7841"/>
                  <a:pt x="808" y="7879"/>
                </a:cubicBezTo>
                <a:cubicBezTo>
                  <a:pt x="840" y="7882"/>
                  <a:pt x="3520" y="8055"/>
                  <a:pt x="3520" y="8055"/>
                </a:cubicBezTo>
                <a:cubicBezTo>
                  <a:pt x="3520" y="8055"/>
                  <a:pt x="4344" y="8111"/>
                  <a:pt x="4344" y="8285"/>
                </a:cubicBezTo>
                <a:cubicBezTo>
                  <a:pt x="4344" y="8391"/>
                  <a:pt x="4008" y="8480"/>
                  <a:pt x="3520" y="8516"/>
                </a:cubicBezTo>
                <a:cubicBezTo>
                  <a:pt x="3496" y="8518"/>
                  <a:pt x="768" y="8694"/>
                  <a:pt x="768" y="8694"/>
                </a:cubicBezTo>
                <a:cubicBezTo>
                  <a:pt x="768" y="8694"/>
                  <a:pt x="0" y="8741"/>
                  <a:pt x="0" y="8918"/>
                </a:cubicBezTo>
                <a:cubicBezTo>
                  <a:pt x="0" y="9021"/>
                  <a:pt x="320" y="9108"/>
                  <a:pt x="808" y="9146"/>
                </a:cubicBezTo>
                <a:cubicBezTo>
                  <a:pt x="840" y="9148"/>
                  <a:pt x="3520" y="9323"/>
                  <a:pt x="3520" y="9323"/>
                </a:cubicBezTo>
                <a:cubicBezTo>
                  <a:pt x="3520" y="9323"/>
                  <a:pt x="4344" y="9377"/>
                  <a:pt x="4344" y="9552"/>
                </a:cubicBezTo>
                <a:cubicBezTo>
                  <a:pt x="4344" y="9657"/>
                  <a:pt x="4008" y="9747"/>
                  <a:pt x="3520" y="9782"/>
                </a:cubicBezTo>
                <a:cubicBezTo>
                  <a:pt x="3496" y="9783"/>
                  <a:pt x="768" y="9960"/>
                  <a:pt x="768" y="9960"/>
                </a:cubicBezTo>
                <a:cubicBezTo>
                  <a:pt x="768" y="9960"/>
                  <a:pt x="0" y="10021"/>
                  <a:pt x="0" y="10182"/>
                </a:cubicBezTo>
                <a:cubicBezTo>
                  <a:pt x="0" y="10285"/>
                  <a:pt x="320" y="10373"/>
                  <a:pt x="808" y="10410"/>
                </a:cubicBezTo>
                <a:cubicBezTo>
                  <a:pt x="840" y="10412"/>
                  <a:pt x="3520" y="10586"/>
                  <a:pt x="3520" y="10586"/>
                </a:cubicBezTo>
                <a:cubicBezTo>
                  <a:pt x="3520" y="10586"/>
                  <a:pt x="4344" y="10641"/>
                  <a:pt x="4344" y="10817"/>
                </a:cubicBezTo>
                <a:cubicBezTo>
                  <a:pt x="4344" y="10921"/>
                  <a:pt x="4008" y="11010"/>
                  <a:pt x="3520" y="11046"/>
                </a:cubicBezTo>
                <a:cubicBezTo>
                  <a:pt x="3496" y="11048"/>
                  <a:pt x="768" y="11224"/>
                  <a:pt x="768" y="11224"/>
                </a:cubicBezTo>
                <a:cubicBezTo>
                  <a:pt x="768" y="11224"/>
                  <a:pt x="0" y="11273"/>
                  <a:pt x="0" y="11450"/>
                </a:cubicBezTo>
                <a:cubicBezTo>
                  <a:pt x="0" y="11551"/>
                  <a:pt x="320" y="11638"/>
                  <a:pt x="808" y="11678"/>
                </a:cubicBezTo>
                <a:cubicBezTo>
                  <a:pt x="840" y="11679"/>
                  <a:pt x="3520" y="11853"/>
                  <a:pt x="3520" y="11853"/>
                </a:cubicBezTo>
                <a:cubicBezTo>
                  <a:pt x="3520" y="11853"/>
                  <a:pt x="4344" y="11909"/>
                  <a:pt x="4344" y="12084"/>
                </a:cubicBezTo>
                <a:cubicBezTo>
                  <a:pt x="4344" y="12188"/>
                  <a:pt x="4008" y="12277"/>
                  <a:pt x="3520" y="12314"/>
                </a:cubicBezTo>
                <a:cubicBezTo>
                  <a:pt x="3496" y="12315"/>
                  <a:pt x="768" y="12492"/>
                  <a:pt x="768" y="12492"/>
                </a:cubicBezTo>
                <a:cubicBezTo>
                  <a:pt x="768" y="12492"/>
                  <a:pt x="0" y="12552"/>
                  <a:pt x="0" y="12717"/>
                </a:cubicBezTo>
                <a:cubicBezTo>
                  <a:pt x="0" y="12818"/>
                  <a:pt x="320" y="12906"/>
                  <a:pt x="808" y="12943"/>
                </a:cubicBezTo>
                <a:cubicBezTo>
                  <a:pt x="840" y="12946"/>
                  <a:pt x="3520" y="13120"/>
                  <a:pt x="3520" y="13120"/>
                </a:cubicBezTo>
                <a:cubicBezTo>
                  <a:pt x="3520" y="13120"/>
                  <a:pt x="4344" y="13176"/>
                  <a:pt x="4344" y="13351"/>
                </a:cubicBezTo>
                <a:cubicBezTo>
                  <a:pt x="4344" y="13455"/>
                  <a:pt x="4008" y="13545"/>
                  <a:pt x="3520" y="13581"/>
                </a:cubicBezTo>
                <a:cubicBezTo>
                  <a:pt x="3496" y="13582"/>
                  <a:pt x="768" y="13759"/>
                  <a:pt x="768" y="13759"/>
                </a:cubicBezTo>
                <a:cubicBezTo>
                  <a:pt x="768" y="13759"/>
                  <a:pt x="0" y="13807"/>
                  <a:pt x="0" y="13983"/>
                </a:cubicBezTo>
                <a:cubicBezTo>
                  <a:pt x="0" y="14085"/>
                  <a:pt x="320" y="14173"/>
                  <a:pt x="808" y="14211"/>
                </a:cubicBezTo>
                <a:cubicBezTo>
                  <a:pt x="840" y="14212"/>
                  <a:pt x="3520" y="14387"/>
                  <a:pt x="3520" y="14387"/>
                </a:cubicBezTo>
                <a:cubicBezTo>
                  <a:pt x="3520" y="14387"/>
                  <a:pt x="4344" y="14442"/>
                  <a:pt x="4344" y="14617"/>
                </a:cubicBezTo>
                <a:lnTo>
                  <a:pt x="4344" y="14662"/>
                </a:lnTo>
                <a:cubicBezTo>
                  <a:pt x="4344" y="14767"/>
                  <a:pt x="4008" y="14856"/>
                  <a:pt x="3520" y="14892"/>
                </a:cubicBezTo>
                <a:cubicBezTo>
                  <a:pt x="3496" y="14893"/>
                  <a:pt x="736" y="15073"/>
                  <a:pt x="736" y="15073"/>
                </a:cubicBezTo>
                <a:cubicBezTo>
                  <a:pt x="736" y="15073"/>
                  <a:pt x="0" y="15120"/>
                  <a:pt x="0" y="15297"/>
                </a:cubicBezTo>
                <a:cubicBezTo>
                  <a:pt x="0" y="15398"/>
                  <a:pt x="320" y="15486"/>
                  <a:pt x="808" y="15523"/>
                </a:cubicBezTo>
                <a:cubicBezTo>
                  <a:pt x="840" y="15526"/>
                  <a:pt x="3520" y="15700"/>
                  <a:pt x="3520" y="15700"/>
                </a:cubicBezTo>
                <a:cubicBezTo>
                  <a:pt x="3520" y="15700"/>
                  <a:pt x="4344" y="15756"/>
                  <a:pt x="4344" y="15931"/>
                </a:cubicBezTo>
                <a:cubicBezTo>
                  <a:pt x="4344" y="16035"/>
                  <a:pt x="4008" y="16124"/>
                  <a:pt x="3520" y="16161"/>
                </a:cubicBezTo>
                <a:cubicBezTo>
                  <a:pt x="3496" y="16162"/>
                  <a:pt x="768" y="16339"/>
                  <a:pt x="768" y="16339"/>
                </a:cubicBezTo>
                <a:cubicBezTo>
                  <a:pt x="768" y="16339"/>
                  <a:pt x="0" y="16387"/>
                  <a:pt x="0" y="16563"/>
                </a:cubicBezTo>
                <a:cubicBezTo>
                  <a:pt x="0" y="16665"/>
                  <a:pt x="320" y="16753"/>
                  <a:pt x="808" y="16791"/>
                </a:cubicBezTo>
                <a:cubicBezTo>
                  <a:pt x="840" y="16792"/>
                  <a:pt x="3520" y="16967"/>
                  <a:pt x="3520" y="16967"/>
                </a:cubicBezTo>
                <a:cubicBezTo>
                  <a:pt x="3520" y="16967"/>
                  <a:pt x="4344" y="17022"/>
                  <a:pt x="4344" y="17197"/>
                </a:cubicBezTo>
                <a:cubicBezTo>
                  <a:pt x="4344" y="17303"/>
                  <a:pt x="4008" y="17392"/>
                  <a:pt x="3520" y="17428"/>
                </a:cubicBezTo>
                <a:cubicBezTo>
                  <a:pt x="3496" y="17430"/>
                  <a:pt x="768" y="17605"/>
                  <a:pt x="768" y="17605"/>
                </a:cubicBezTo>
                <a:cubicBezTo>
                  <a:pt x="768" y="17605"/>
                  <a:pt x="0" y="17665"/>
                  <a:pt x="0" y="17827"/>
                </a:cubicBezTo>
                <a:cubicBezTo>
                  <a:pt x="0" y="17930"/>
                  <a:pt x="320" y="18017"/>
                  <a:pt x="808" y="18055"/>
                </a:cubicBezTo>
                <a:cubicBezTo>
                  <a:pt x="840" y="18056"/>
                  <a:pt x="3520" y="18232"/>
                  <a:pt x="3520" y="18232"/>
                </a:cubicBezTo>
                <a:cubicBezTo>
                  <a:pt x="3520" y="18232"/>
                  <a:pt x="4344" y="18286"/>
                  <a:pt x="4344" y="18461"/>
                </a:cubicBezTo>
                <a:cubicBezTo>
                  <a:pt x="4344" y="18565"/>
                  <a:pt x="4008" y="18656"/>
                  <a:pt x="3520" y="18691"/>
                </a:cubicBezTo>
                <a:cubicBezTo>
                  <a:pt x="3496" y="18694"/>
                  <a:pt x="768" y="18871"/>
                  <a:pt x="768" y="18871"/>
                </a:cubicBezTo>
                <a:cubicBezTo>
                  <a:pt x="768" y="18871"/>
                  <a:pt x="0" y="18917"/>
                  <a:pt x="0" y="19094"/>
                </a:cubicBezTo>
                <a:cubicBezTo>
                  <a:pt x="0" y="19197"/>
                  <a:pt x="320" y="19284"/>
                  <a:pt x="808" y="19322"/>
                </a:cubicBezTo>
                <a:cubicBezTo>
                  <a:pt x="840" y="19324"/>
                  <a:pt x="3520" y="19497"/>
                  <a:pt x="3520" y="19497"/>
                </a:cubicBezTo>
                <a:cubicBezTo>
                  <a:pt x="3520" y="19497"/>
                  <a:pt x="4344" y="19553"/>
                  <a:pt x="4344" y="19729"/>
                </a:cubicBezTo>
                <a:cubicBezTo>
                  <a:pt x="4344" y="19833"/>
                  <a:pt x="4008" y="19922"/>
                  <a:pt x="3520" y="19958"/>
                </a:cubicBezTo>
                <a:cubicBezTo>
                  <a:pt x="3496" y="19960"/>
                  <a:pt x="768" y="20136"/>
                  <a:pt x="768" y="20136"/>
                </a:cubicBezTo>
                <a:cubicBezTo>
                  <a:pt x="768" y="20136"/>
                  <a:pt x="0" y="20197"/>
                  <a:pt x="0" y="20361"/>
                </a:cubicBezTo>
                <a:cubicBezTo>
                  <a:pt x="0" y="20464"/>
                  <a:pt x="320" y="20550"/>
                  <a:pt x="808" y="20589"/>
                </a:cubicBezTo>
                <a:cubicBezTo>
                  <a:pt x="840" y="20591"/>
                  <a:pt x="3520" y="20765"/>
                  <a:pt x="3520" y="20765"/>
                </a:cubicBezTo>
                <a:cubicBezTo>
                  <a:pt x="3520" y="20765"/>
                  <a:pt x="4344" y="20821"/>
                  <a:pt x="4344" y="20996"/>
                </a:cubicBezTo>
                <a:cubicBezTo>
                  <a:pt x="4344" y="21100"/>
                  <a:pt x="4008" y="21189"/>
                  <a:pt x="3520" y="21225"/>
                </a:cubicBezTo>
                <a:cubicBezTo>
                  <a:pt x="3496" y="21227"/>
                  <a:pt x="768" y="21404"/>
                  <a:pt x="768" y="21404"/>
                </a:cubicBezTo>
                <a:cubicBezTo>
                  <a:pt x="768" y="21404"/>
                  <a:pt x="80" y="21446"/>
                  <a:pt x="8" y="21600"/>
                </a:cubicBezTo>
                <a:lnTo>
                  <a:pt x="21600" y="21600"/>
                </a:lnTo>
                <a:lnTo>
                  <a:pt x="21600" y="0"/>
                </a:lnTo>
                <a:lnTo>
                  <a:pt x="24" y="0"/>
                </a:lnTo>
                <a:close/>
              </a:path>
            </a:pathLst>
          </a:custGeom>
          <a:solidFill>
            <a:schemeClr val="accent3"/>
          </a:solidFill>
          <a:ln w="12700">
            <a:miter lim="400000"/>
          </a:ln>
        </p:spPr>
        <p:txBody>
          <a:bodyPr lIns="45719" rIns="45719"/>
          <a:lstStyle/>
          <a:p>
            <a:pPr/>
          </a:p>
        </p:txBody>
      </p:sp>
      <p:sp>
        <p:nvSpPr>
          <p:cNvPr id="211" name="Otsikkoteksti"/>
          <p:cNvSpPr txBox="1"/>
          <p:nvPr>
            <p:ph type="title"/>
          </p:nvPr>
        </p:nvSpPr>
        <p:spPr>
          <a:xfrm>
            <a:off x="457200" y="407987"/>
            <a:ext cx="11234739"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212" name="Leipätekstin taso yksi…"/>
          <p:cNvSpPr txBox="1"/>
          <p:nvPr>
            <p:ph type="body" idx="1"/>
          </p:nvPr>
        </p:nvSpPr>
        <p:spPr>
          <a:xfrm>
            <a:off x="457200" y="1196975"/>
            <a:ext cx="11234739" cy="4979988"/>
          </a:xfrm>
          <a:prstGeom prst="rect">
            <a:avLst/>
          </a:prstGeom>
        </p:spPr>
        <p:txBody>
          <a:bodyPr>
            <a:normAutofit fontScale="100000" lnSpcReduction="0"/>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213"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G">
    <p:spTree>
      <p:nvGrpSpPr>
        <p:cNvPr id="1" name=""/>
        <p:cNvGrpSpPr/>
        <p:nvPr/>
      </p:nvGrpSpPr>
      <p:grpSpPr>
        <a:xfrm>
          <a:off x="0" y="0"/>
          <a:ext cx="0" cy="0"/>
          <a:chOff x="0" y="0"/>
          <a:chExt cx="0" cy="0"/>
        </a:xfrm>
      </p:grpSpPr>
      <p:sp>
        <p:nvSpPr>
          <p:cNvPr id="220" name="Freeform 5"/>
          <p:cNvSpPr/>
          <p:nvPr/>
        </p:nvSpPr>
        <p:spPr>
          <a:xfrm>
            <a:off x="10902950" y="-1"/>
            <a:ext cx="1290639"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42" y="0"/>
                </a:moveTo>
                <a:cubicBezTo>
                  <a:pt x="2942" y="372"/>
                  <a:pt x="1731" y="693"/>
                  <a:pt x="0" y="831"/>
                </a:cubicBezTo>
                <a:cubicBezTo>
                  <a:pt x="1731" y="969"/>
                  <a:pt x="2942" y="1290"/>
                  <a:pt x="2942" y="1662"/>
                </a:cubicBezTo>
                <a:cubicBezTo>
                  <a:pt x="2942" y="2034"/>
                  <a:pt x="1731" y="2355"/>
                  <a:pt x="0" y="2493"/>
                </a:cubicBezTo>
                <a:cubicBezTo>
                  <a:pt x="1731" y="2631"/>
                  <a:pt x="2942" y="2950"/>
                  <a:pt x="2942" y="3324"/>
                </a:cubicBezTo>
                <a:cubicBezTo>
                  <a:pt x="2942" y="3696"/>
                  <a:pt x="1731" y="4015"/>
                  <a:pt x="0" y="4155"/>
                </a:cubicBezTo>
                <a:cubicBezTo>
                  <a:pt x="1731" y="4292"/>
                  <a:pt x="2942" y="4612"/>
                  <a:pt x="2942" y="4984"/>
                </a:cubicBezTo>
                <a:cubicBezTo>
                  <a:pt x="2942" y="5358"/>
                  <a:pt x="1731" y="5677"/>
                  <a:pt x="0" y="5815"/>
                </a:cubicBezTo>
                <a:cubicBezTo>
                  <a:pt x="1731" y="5954"/>
                  <a:pt x="2942" y="6274"/>
                  <a:pt x="2942" y="6646"/>
                </a:cubicBezTo>
                <a:cubicBezTo>
                  <a:pt x="2942" y="7020"/>
                  <a:pt x="1731" y="7339"/>
                  <a:pt x="0" y="7477"/>
                </a:cubicBezTo>
                <a:cubicBezTo>
                  <a:pt x="1731" y="7615"/>
                  <a:pt x="2942" y="7936"/>
                  <a:pt x="2942" y="8308"/>
                </a:cubicBezTo>
                <a:cubicBezTo>
                  <a:pt x="2942" y="8680"/>
                  <a:pt x="1731" y="9001"/>
                  <a:pt x="0" y="9139"/>
                </a:cubicBezTo>
                <a:cubicBezTo>
                  <a:pt x="1731" y="9277"/>
                  <a:pt x="2942" y="9597"/>
                  <a:pt x="2942" y="9970"/>
                </a:cubicBezTo>
                <a:cubicBezTo>
                  <a:pt x="2942" y="10342"/>
                  <a:pt x="1731" y="10663"/>
                  <a:pt x="0" y="10801"/>
                </a:cubicBezTo>
                <a:cubicBezTo>
                  <a:pt x="1731" y="10938"/>
                  <a:pt x="2942" y="11258"/>
                  <a:pt x="2942" y="11632"/>
                </a:cubicBezTo>
                <a:cubicBezTo>
                  <a:pt x="2942" y="12004"/>
                  <a:pt x="1731" y="12323"/>
                  <a:pt x="0" y="12463"/>
                </a:cubicBezTo>
                <a:cubicBezTo>
                  <a:pt x="1731" y="12600"/>
                  <a:pt x="2942" y="12920"/>
                  <a:pt x="2942" y="13292"/>
                </a:cubicBezTo>
                <a:cubicBezTo>
                  <a:pt x="2942" y="13666"/>
                  <a:pt x="1731" y="13985"/>
                  <a:pt x="0" y="14123"/>
                </a:cubicBezTo>
                <a:cubicBezTo>
                  <a:pt x="1731" y="14262"/>
                  <a:pt x="2942" y="14582"/>
                  <a:pt x="2942" y="14954"/>
                </a:cubicBezTo>
                <a:cubicBezTo>
                  <a:pt x="2942" y="15328"/>
                  <a:pt x="1731" y="15647"/>
                  <a:pt x="0" y="15785"/>
                </a:cubicBezTo>
                <a:cubicBezTo>
                  <a:pt x="1731" y="15923"/>
                  <a:pt x="2942" y="16244"/>
                  <a:pt x="2942" y="16616"/>
                </a:cubicBezTo>
                <a:cubicBezTo>
                  <a:pt x="2942" y="16988"/>
                  <a:pt x="1731" y="17309"/>
                  <a:pt x="0" y="17447"/>
                </a:cubicBezTo>
                <a:cubicBezTo>
                  <a:pt x="1731" y="17585"/>
                  <a:pt x="2942" y="17904"/>
                  <a:pt x="2942" y="18278"/>
                </a:cubicBezTo>
                <a:cubicBezTo>
                  <a:pt x="2942" y="18650"/>
                  <a:pt x="1731" y="18969"/>
                  <a:pt x="0" y="19109"/>
                </a:cubicBezTo>
                <a:cubicBezTo>
                  <a:pt x="1731" y="19246"/>
                  <a:pt x="2942" y="19566"/>
                  <a:pt x="2942" y="19940"/>
                </a:cubicBezTo>
                <a:cubicBezTo>
                  <a:pt x="2942" y="20312"/>
                  <a:pt x="1731" y="20631"/>
                  <a:pt x="0" y="20769"/>
                </a:cubicBezTo>
                <a:cubicBezTo>
                  <a:pt x="1731" y="20908"/>
                  <a:pt x="2942" y="21228"/>
                  <a:pt x="2942" y="21600"/>
                </a:cubicBezTo>
                <a:lnTo>
                  <a:pt x="21600" y="21600"/>
                </a:lnTo>
                <a:lnTo>
                  <a:pt x="21600" y="2"/>
                </a:lnTo>
                <a:lnTo>
                  <a:pt x="2942" y="0"/>
                </a:lnTo>
                <a:close/>
              </a:path>
            </a:pathLst>
          </a:custGeom>
          <a:solidFill>
            <a:srgbClr val="FFD400"/>
          </a:solidFill>
          <a:ln w="12700">
            <a:miter lim="400000"/>
          </a:ln>
        </p:spPr>
        <p:txBody>
          <a:bodyPr lIns="45719" rIns="45719"/>
          <a:lstStyle/>
          <a:p>
            <a:pPr/>
          </a:p>
        </p:txBody>
      </p:sp>
      <p:sp>
        <p:nvSpPr>
          <p:cNvPr id="221" name="Otsikkoteksti"/>
          <p:cNvSpPr txBox="1"/>
          <p:nvPr>
            <p:ph type="title"/>
          </p:nvPr>
        </p:nvSpPr>
        <p:spPr>
          <a:xfrm>
            <a:off x="457200" y="407987"/>
            <a:ext cx="11234739"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222" name="Leipätekstin taso yksi…"/>
          <p:cNvSpPr txBox="1"/>
          <p:nvPr>
            <p:ph type="body" idx="1"/>
          </p:nvPr>
        </p:nvSpPr>
        <p:spPr>
          <a:xfrm>
            <a:off x="457200" y="1196975"/>
            <a:ext cx="11234739" cy="4979988"/>
          </a:xfrm>
          <a:prstGeom prst="rect">
            <a:avLst/>
          </a:prstGeom>
        </p:spPr>
        <p:txBody>
          <a:bodyPr>
            <a:normAutofit fontScale="100000" lnSpcReduction="0"/>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223"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Kaksi sisältökohdetta">
    <p:spTree>
      <p:nvGrpSpPr>
        <p:cNvPr id="1" name=""/>
        <p:cNvGrpSpPr/>
        <p:nvPr/>
      </p:nvGrpSpPr>
      <p:grpSpPr>
        <a:xfrm>
          <a:off x="0" y="0"/>
          <a:ext cx="0" cy="0"/>
          <a:chOff x="0" y="0"/>
          <a:chExt cx="0" cy="0"/>
        </a:xfrm>
      </p:grpSpPr>
      <p:sp>
        <p:nvSpPr>
          <p:cNvPr id="230" name="Otsikkoteksti"/>
          <p:cNvSpPr txBox="1"/>
          <p:nvPr>
            <p:ph type="title"/>
          </p:nvPr>
        </p:nvSpPr>
        <p:spPr>
          <a:xfrm>
            <a:off x="457200" y="407987"/>
            <a:ext cx="11234739"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231" name="Leipätekstin taso yksi…"/>
          <p:cNvSpPr txBox="1"/>
          <p:nvPr>
            <p:ph type="body" sz="half" idx="1"/>
          </p:nvPr>
        </p:nvSpPr>
        <p:spPr>
          <a:xfrm>
            <a:off x="457200" y="1195200"/>
            <a:ext cx="5364001" cy="4982401"/>
          </a:xfrm>
          <a:prstGeom prst="rect">
            <a:avLst/>
          </a:prstGeom>
        </p:spPr>
        <p:txBody>
          <a:bodyPr>
            <a:normAutofit fontScale="100000" lnSpcReduction="0"/>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232"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ailu">
    <p:spTree>
      <p:nvGrpSpPr>
        <p:cNvPr id="1" name=""/>
        <p:cNvGrpSpPr/>
        <p:nvPr/>
      </p:nvGrpSpPr>
      <p:grpSpPr>
        <a:xfrm>
          <a:off x="0" y="0"/>
          <a:ext cx="0" cy="0"/>
          <a:chOff x="0" y="0"/>
          <a:chExt cx="0" cy="0"/>
        </a:xfrm>
      </p:grpSpPr>
      <p:sp>
        <p:nvSpPr>
          <p:cNvPr id="239" name="Otsikkoteksti"/>
          <p:cNvSpPr txBox="1"/>
          <p:nvPr>
            <p:ph type="title"/>
          </p:nvPr>
        </p:nvSpPr>
        <p:spPr>
          <a:xfrm>
            <a:off x="457200" y="407987"/>
            <a:ext cx="11234739"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240" name="Leipätekstin taso yksi…"/>
          <p:cNvSpPr txBox="1"/>
          <p:nvPr>
            <p:ph type="body" sz="half" idx="1"/>
          </p:nvPr>
        </p:nvSpPr>
        <p:spPr>
          <a:xfrm>
            <a:off x="457200" y="1935803"/>
            <a:ext cx="5364001" cy="4241796"/>
          </a:xfrm>
          <a:prstGeom prst="rect">
            <a:avLst/>
          </a:prstGeom>
        </p:spPr>
        <p:txBody>
          <a:bodyPr>
            <a:normAutofit fontScale="100000" lnSpcReduction="0"/>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241" name="Tekstin paikkamerkki 9"/>
          <p:cNvSpPr/>
          <p:nvPr>
            <p:ph type="body" sz="quarter" idx="13"/>
          </p:nvPr>
        </p:nvSpPr>
        <p:spPr>
          <a:xfrm>
            <a:off x="457200" y="1555784"/>
            <a:ext cx="5364163" cy="409203"/>
          </a:xfrm>
          <a:prstGeom prst="rect">
            <a:avLst/>
          </a:prstGeom>
        </p:spPr>
        <p:txBody>
          <a:bodyPr>
            <a:normAutofit fontScale="100000" lnSpcReduction="0"/>
          </a:bodyPr>
          <a:lstStyle/>
          <a:p>
            <a:pPr marL="0" indent="0">
              <a:buSzTx/>
              <a:buFontTx/>
              <a:buNone/>
              <a:defRPr>
                <a:latin typeface="Arial Black"/>
                <a:ea typeface="Arial Black"/>
                <a:cs typeface="Arial Black"/>
                <a:sym typeface="Arial Black"/>
              </a:defRPr>
            </a:pPr>
          </a:p>
        </p:txBody>
      </p:sp>
      <p:sp>
        <p:nvSpPr>
          <p:cNvPr id="242" name="Tekstin paikkamerkki 9"/>
          <p:cNvSpPr/>
          <p:nvPr>
            <p:ph type="body" sz="quarter" idx="14"/>
          </p:nvPr>
        </p:nvSpPr>
        <p:spPr>
          <a:xfrm>
            <a:off x="6173999" y="1555784"/>
            <a:ext cx="5364164" cy="409203"/>
          </a:xfrm>
          <a:prstGeom prst="rect">
            <a:avLst/>
          </a:prstGeom>
        </p:spPr>
        <p:txBody>
          <a:bodyPr>
            <a:normAutofit fontScale="100000" lnSpcReduction="0"/>
          </a:bodyPr>
          <a:lstStyle/>
          <a:p>
            <a:pPr marL="0" indent="0">
              <a:buSzTx/>
              <a:buFontTx/>
              <a:buNone/>
              <a:defRPr>
                <a:latin typeface="Arial Black"/>
                <a:ea typeface="Arial Black"/>
                <a:cs typeface="Arial Black"/>
                <a:sym typeface="Arial Black"/>
              </a:defRPr>
            </a:pPr>
          </a:p>
        </p:txBody>
      </p:sp>
      <p:sp>
        <p:nvSpPr>
          <p:cNvPr id="243"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Sisältö ja kuva">
    <p:spTree>
      <p:nvGrpSpPr>
        <p:cNvPr id="1" name=""/>
        <p:cNvGrpSpPr/>
        <p:nvPr/>
      </p:nvGrpSpPr>
      <p:grpSpPr>
        <a:xfrm>
          <a:off x="0" y="0"/>
          <a:ext cx="0" cy="0"/>
          <a:chOff x="0" y="0"/>
          <a:chExt cx="0" cy="0"/>
        </a:xfrm>
      </p:grpSpPr>
      <p:sp>
        <p:nvSpPr>
          <p:cNvPr id="250" name="Otsikkoteksti"/>
          <p:cNvSpPr txBox="1"/>
          <p:nvPr>
            <p:ph type="title"/>
          </p:nvPr>
        </p:nvSpPr>
        <p:spPr>
          <a:xfrm>
            <a:off x="457200" y="408561"/>
            <a:ext cx="6371619" cy="787616"/>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251" name="Leipätekstin taso yksi…"/>
          <p:cNvSpPr txBox="1"/>
          <p:nvPr>
            <p:ph type="body" sz="half" idx="1"/>
          </p:nvPr>
        </p:nvSpPr>
        <p:spPr>
          <a:xfrm>
            <a:off x="457200" y="1195200"/>
            <a:ext cx="6371619" cy="4982401"/>
          </a:xfrm>
          <a:prstGeom prst="rect">
            <a:avLst/>
          </a:prstGeom>
        </p:spPr>
        <p:txBody>
          <a:bodyPr>
            <a:normAutofit fontScale="100000" lnSpcReduction="0"/>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252" name="Kuvan paikkamerkki 9"/>
          <p:cNvSpPr/>
          <p:nvPr>
            <p:ph type="pic" idx="13"/>
          </p:nvPr>
        </p:nvSpPr>
        <p:spPr>
          <a:xfrm>
            <a:off x="7131050" y="0"/>
            <a:ext cx="5060950" cy="6858000"/>
          </a:xfrm>
          <a:prstGeom prst="rect">
            <a:avLst/>
          </a:prstGeom>
        </p:spPr>
        <p:txBody>
          <a:bodyPr lIns="91439" tIns="45719" rIns="91439" bIns="45719"/>
          <a:lstStyle/>
          <a:p>
            <a:pPr/>
          </a:p>
        </p:txBody>
      </p:sp>
      <p:sp>
        <p:nvSpPr>
          <p:cNvPr id="253"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Iso kuva">
    <p:spTree>
      <p:nvGrpSpPr>
        <p:cNvPr id="1" name=""/>
        <p:cNvGrpSpPr/>
        <p:nvPr/>
      </p:nvGrpSpPr>
      <p:grpSpPr>
        <a:xfrm>
          <a:off x="0" y="0"/>
          <a:ext cx="0" cy="0"/>
          <a:chOff x="0" y="0"/>
          <a:chExt cx="0" cy="0"/>
        </a:xfrm>
      </p:grpSpPr>
      <p:sp>
        <p:nvSpPr>
          <p:cNvPr id="260" name="Picture Placeholder 7"/>
          <p:cNvSpPr/>
          <p:nvPr>
            <p:ph type="pic" idx="13"/>
          </p:nvPr>
        </p:nvSpPr>
        <p:spPr>
          <a:xfrm>
            <a:off x="0" y="0"/>
            <a:ext cx="12192000" cy="5428642"/>
          </a:xfrm>
          <a:prstGeom prst="rect">
            <a:avLst/>
          </a:prstGeom>
        </p:spPr>
        <p:txBody>
          <a:bodyPr lIns="91439" tIns="45719" rIns="91439" bIns="45719"/>
          <a:lstStyle/>
          <a:p>
            <a:pPr/>
          </a:p>
        </p:txBody>
      </p:sp>
      <p:sp>
        <p:nvSpPr>
          <p:cNvPr id="261" name="Otsikkoteksti"/>
          <p:cNvSpPr txBox="1"/>
          <p:nvPr>
            <p:ph type="title"/>
          </p:nvPr>
        </p:nvSpPr>
        <p:spPr>
          <a:xfrm>
            <a:off x="457198" y="5486400"/>
            <a:ext cx="11235448" cy="670885"/>
          </a:xfrm>
          <a:prstGeom prst="rect">
            <a:avLst/>
          </a:prstGeom>
        </p:spPr>
        <p:txBody>
          <a:bodyPr anchor="ctr"/>
          <a:lstStyle>
            <a:lvl1pPr algn="ctr">
              <a:lnSpc>
                <a:spcPct val="90000"/>
              </a:lnSpc>
              <a:defRPr b="0" sz="2600"/>
            </a:lvl1pPr>
          </a:lstStyle>
          <a:p>
            <a:pPr/>
            <a:r>
              <a:t>Otsikkoteksti</a:t>
            </a:r>
          </a:p>
        </p:txBody>
      </p:sp>
      <p:sp>
        <p:nvSpPr>
          <p:cNvPr id="262"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Kolme kuvaa A">
    <p:spTree>
      <p:nvGrpSpPr>
        <p:cNvPr id="1" name=""/>
        <p:cNvGrpSpPr/>
        <p:nvPr/>
      </p:nvGrpSpPr>
      <p:grpSpPr>
        <a:xfrm>
          <a:off x="0" y="0"/>
          <a:ext cx="0" cy="0"/>
          <a:chOff x="0" y="0"/>
          <a:chExt cx="0" cy="0"/>
        </a:xfrm>
      </p:grpSpPr>
      <p:sp>
        <p:nvSpPr>
          <p:cNvPr id="269" name="Picture Placeholder 7"/>
          <p:cNvSpPr/>
          <p:nvPr>
            <p:ph type="pic" sz="half" idx="13"/>
          </p:nvPr>
        </p:nvSpPr>
        <p:spPr>
          <a:xfrm>
            <a:off x="254000" y="431800"/>
            <a:ext cx="3683000" cy="4943084"/>
          </a:xfrm>
          <a:prstGeom prst="rect">
            <a:avLst/>
          </a:prstGeom>
        </p:spPr>
        <p:txBody>
          <a:bodyPr lIns="91439" tIns="45719" rIns="91439" bIns="45719"/>
          <a:lstStyle/>
          <a:p>
            <a:pPr/>
          </a:p>
        </p:txBody>
      </p:sp>
      <p:sp>
        <p:nvSpPr>
          <p:cNvPr id="270" name="Otsikkoteksti"/>
          <p:cNvSpPr txBox="1"/>
          <p:nvPr>
            <p:ph type="title"/>
          </p:nvPr>
        </p:nvSpPr>
        <p:spPr>
          <a:xfrm>
            <a:off x="457198" y="5486400"/>
            <a:ext cx="11235448" cy="670885"/>
          </a:xfrm>
          <a:prstGeom prst="rect">
            <a:avLst/>
          </a:prstGeom>
        </p:spPr>
        <p:txBody>
          <a:bodyPr anchor="ctr"/>
          <a:lstStyle>
            <a:lvl1pPr algn="ctr">
              <a:lnSpc>
                <a:spcPct val="90000"/>
              </a:lnSpc>
              <a:defRPr b="0" sz="2600"/>
            </a:lvl1pPr>
          </a:lstStyle>
          <a:p>
            <a:pPr/>
            <a:r>
              <a:t>Otsikkoteksti</a:t>
            </a:r>
          </a:p>
        </p:txBody>
      </p:sp>
      <p:sp>
        <p:nvSpPr>
          <p:cNvPr id="271" name="Picture Placeholder 7"/>
          <p:cNvSpPr/>
          <p:nvPr>
            <p:ph type="pic" sz="half" idx="14"/>
          </p:nvPr>
        </p:nvSpPr>
        <p:spPr>
          <a:xfrm>
            <a:off x="4258733" y="431800"/>
            <a:ext cx="3683001" cy="4943084"/>
          </a:xfrm>
          <a:prstGeom prst="rect">
            <a:avLst/>
          </a:prstGeom>
        </p:spPr>
        <p:txBody>
          <a:bodyPr lIns="91439" tIns="45719" rIns="91439" bIns="45719"/>
          <a:lstStyle/>
          <a:p>
            <a:pPr/>
          </a:p>
        </p:txBody>
      </p:sp>
      <p:sp>
        <p:nvSpPr>
          <p:cNvPr id="272" name="Picture Placeholder 7"/>
          <p:cNvSpPr/>
          <p:nvPr>
            <p:ph type="pic" sz="half" idx="15"/>
          </p:nvPr>
        </p:nvSpPr>
        <p:spPr>
          <a:xfrm>
            <a:off x="8271933" y="431800"/>
            <a:ext cx="3683001" cy="4943084"/>
          </a:xfrm>
          <a:prstGeom prst="rect">
            <a:avLst/>
          </a:prstGeom>
        </p:spPr>
        <p:txBody>
          <a:bodyPr lIns="91439" tIns="45719" rIns="91439" bIns="45719"/>
          <a:lstStyle/>
          <a:p>
            <a:pPr/>
          </a:p>
        </p:txBody>
      </p:sp>
      <p:sp>
        <p:nvSpPr>
          <p:cNvPr id="273"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Otsikkodia nega">
    <p:bg>
      <p:bgPr>
        <a:solidFill>
          <a:srgbClr val="000000"/>
        </a:solidFill>
      </p:bgPr>
    </p:bg>
    <p:spTree>
      <p:nvGrpSpPr>
        <p:cNvPr id="1" name=""/>
        <p:cNvGrpSpPr/>
        <p:nvPr/>
      </p:nvGrpSpPr>
      <p:grpSpPr>
        <a:xfrm>
          <a:off x="0" y="0"/>
          <a:ext cx="0" cy="0"/>
          <a:chOff x="0" y="0"/>
          <a:chExt cx="0" cy="0"/>
        </a:xfrm>
      </p:grpSpPr>
      <p:grpSp>
        <p:nvGrpSpPr>
          <p:cNvPr id="42" name="Ryhmä 8"/>
          <p:cNvGrpSpPr/>
          <p:nvPr/>
        </p:nvGrpSpPr>
        <p:grpSpPr>
          <a:xfrm>
            <a:off x="465667" y="6222027"/>
            <a:ext cx="804334" cy="373550"/>
            <a:chOff x="0" y="0"/>
            <a:chExt cx="804333" cy="373549"/>
          </a:xfrm>
        </p:grpSpPr>
        <p:sp>
          <p:nvSpPr>
            <p:cNvPr id="31" name="Freeform 5"/>
            <p:cNvSpPr/>
            <p:nvPr/>
          </p:nvSpPr>
          <p:spPr>
            <a:xfrm>
              <a:off x="-1" y="0"/>
              <a:ext cx="804335"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2" name="Freeform 6"/>
            <p:cNvSpPr/>
            <p:nvPr/>
          </p:nvSpPr>
          <p:spPr>
            <a:xfrm>
              <a:off x="667121"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4"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5" name="Freeform 9"/>
            <p:cNvSpPr/>
            <p:nvPr/>
          </p:nvSpPr>
          <p:spPr>
            <a:xfrm>
              <a:off x="488345" y="141019"/>
              <a:ext cx="70401"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6" name="Freeform 10"/>
            <p:cNvSpPr/>
            <p:nvPr/>
          </p:nvSpPr>
          <p:spPr>
            <a:xfrm>
              <a:off x="441120"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7"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8" name="Freeform 12"/>
            <p:cNvSpPr/>
            <p:nvPr/>
          </p:nvSpPr>
          <p:spPr>
            <a:xfrm>
              <a:off x="354398" y="141019"/>
              <a:ext cx="71816"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9" name="Freeform 13"/>
            <p:cNvSpPr/>
            <p:nvPr/>
          </p:nvSpPr>
          <p:spPr>
            <a:xfrm>
              <a:off x="311309"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0"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1"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43" name="Otsikkoteksti"/>
          <p:cNvSpPr txBox="1"/>
          <p:nvPr>
            <p:ph type="title"/>
          </p:nvPr>
        </p:nvSpPr>
        <p:spPr>
          <a:prstGeom prst="rect">
            <a:avLst/>
          </a:prstGeom>
        </p:spPr>
        <p:txBody>
          <a:bodyPr/>
          <a:lstStyle>
            <a:lvl1pPr>
              <a:defRPr>
                <a:solidFill>
                  <a:srgbClr val="FFFFFF"/>
                </a:solidFill>
              </a:defRPr>
            </a:lvl1pPr>
          </a:lstStyle>
          <a:p>
            <a:pPr/>
            <a:r>
              <a:t>Otsikkoteksti</a:t>
            </a:r>
          </a:p>
        </p:txBody>
      </p:sp>
      <p:sp>
        <p:nvSpPr>
          <p:cNvPr id="44" name="Dian numero"/>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1" showMasterPhAnim="1">
  <p:cSld name="Kolme kuvaa B">
    <p:spTree>
      <p:nvGrpSpPr>
        <p:cNvPr id="1" name=""/>
        <p:cNvGrpSpPr/>
        <p:nvPr/>
      </p:nvGrpSpPr>
      <p:grpSpPr>
        <a:xfrm>
          <a:off x="0" y="0"/>
          <a:ext cx="0" cy="0"/>
          <a:chOff x="0" y="0"/>
          <a:chExt cx="0" cy="0"/>
        </a:xfrm>
      </p:grpSpPr>
      <p:sp>
        <p:nvSpPr>
          <p:cNvPr id="280" name="Picture Placeholder 7"/>
          <p:cNvSpPr/>
          <p:nvPr>
            <p:ph type="pic" sz="half" idx="13"/>
          </p:nvPr>
        </p:nvSpPr>
        <p:spPr>
          <a:xfrm>
            <a:off x="0" y="0"/>
            <a:ext cx="4046538" cy="5428642"/>
          </a:xfrm>
          <a:prstGeom prst="rect">
            <a:avLst/>
          </a:prstGeom>
        </p:spPr>
        <p:txBody>
          <a:bodyPr lIns="91439" tIns="45719" rIns="91439" bIns="45719"/>
          <a:lstStyle/>
          <a:p>
            <a:pPr/>
          </a:p>
        </p:txBody>
      </p:sp>
      <p:sp>
        <p:nvSpPr>
          <p:cNvPr id="281" name="Picture Placeholder 7"/>
          <p:cNvSpPr/>
          <p:nvPr>
            <p:ph type="pic" sz="half" idx="14"/>
          </p:nvPr>
        </p:nvSpPr>
        <p:spPr>
          <a:xfrm>
            <a:off x="8132323" y="0"/>
            <a:ext cx="4059677" cy="5428642"/>
          </a:xfrm>
          <a:prstGeom prst="rect">
            <a:avLst/>
          </a:prstGeom>
        </p:spPr>
        <p:txBody>
          <a:bodyPr lIns="91439" tIns="45719" rIns="91439" bIns="45719"/>
          <a:lstStyle/>
          <a:p>
            <a:pPr/>
          </a:p>
        </p:txBody>
      </p:sp>
      <p:sp>
        <p:nvSpPr>
          <p:cNvPr id="282" name="Picture Placeholder 10"/>
          <p:cNvSpPr/>
          <p:nvPr>
            <p:ph type="pic" sz="half" idx="15"/>
          </p:nvPr>
        </p:nvSpPr>
        <p:spPr>
          <a:xfrm>
            <a:off x="4046537" y="0"/>
            <a:ext cx="4085786" cy="5428642"/>
          </a:xfrm>
          <a:prstGeom prst="rect">
            <a:avLst/>
          </a:prstGeom>
        </p:spPr>
        <p:txBody>
          <a:bodyPr lIns="91439" tIns="45719" rIns="91439" bIns="45719"/>
          <a:lstStyle/>
          <a:p>
            <a:pPr/>
          </a:p>
        </p:txBody>
      </p:sp>
      <p:sp>
        <p:nvSpPr>
          <p:cNvPr id="283" name="Otsikkoteksti"/>
          <p:cNvSpPr txBox="1"/>
          <p:nvPr>
            <p:ph type="title"/>
          </p:nvPr>
        </p:nvSpPr>
        <p:spPr>
          <a:xfrm>
            <a:off x="457198" y="5486400"/>
            <a:ext cx="11235448" cy="670885"/>
          </a:xfrm>
          <a:prstGeom prst="rect">
            <a:avLst/>
          </a:prstGeom>
        </p:spPr>
        <p:txBody>
          <a:bodyPr anchor="ctr"/>
          <a:lstStyle>
            <a:lvl1pPr algn="ctr">
              <a:lnSpc>
                <a:spcPct val="90000"/>
              </a:lnSpc>
              <a:defRPr b="0" sz="2600"/>
            </a:lvl1pPr>
          </a:lstStyle>
          <a:p>
            <a:pPr/>
            <a:r>
              <a:t>Otsikkoteksti</a:t>
            </a:r>
          </a:p>
        </p:txBody>
      </p:sp>
      <p:sp>
        <p:nvSpPr>
          <p:cNvPr id="284"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1" showMasterPhAnim="1">
  <p:cSld name="Kuusi kuvaa">
    <p:spTree>
      <p:nvGrpSpPr>
        <p:cNvPr id="1" name=""/>
        <p:cNvGrpSpPr/>
        <p:nvPr/>
      </p:nvGrpSpPr>
      <p:grpSpPr>
        <a:xfrm>
          <a:off x="0" y="0"/>
          <a:ext cx="0" cy="0"/>
          <a:chOff x="0" y="0"/>
          <a:chExt cx="0" cy="0"/>
        </a:xfrm>
      </p:grpSpPr>
      <p:sp>
        <p:nvSpPr>
          <p:cNvPr id="291" name="Picture Placeholder 7"/>
          <p:cNvSpPr/>
          <p:nvPr>
            <p:ph type="pic" sz="quarter" idx="13"/>
          </p:nvPr>
        </p:nvSpPr>
        <p:spPr>
          <a:xfrm>
            <a:off x="0" y="0"/>
            <a:ext cx="4046538" cy="2714625"/>
          </a:xfrm>
          <a:prstGeom prst="rect">
            <a:avLst/>
          </a:prstGeom>
        </p:spPr>
        <p:txBody>
          <a:bodyPr lIns="91439" tIns="45719" rIns="91439" bIns="45719"/>
          <a:lstStyle/>
          <a:p>
            <a:pPr/>
          </a:p>
        </p:txBody>
      </p:sp>
      <p:sp>
        <p:nvSpPr>
          <p:cNvPr id="292" name="Picture Placeholder 7"/>
          <p:cNvSpPr/>
          <p:nvPr>
            <p:ph type="pic" sz="quarter" idx="14"/>
          </p:nvPr>
        </p:nvSpPr>
        <p:spPr>
          <a:xfrm>
            <a:off x="8132323" y="0"/>
            <a:ext cx="4059677" cy="2714625"/>
          </a:xfrm>
          <a:prstGeom prst="rect">
            <a:avLst/>
          </a:prstGeom>
        </p:spPr>
        <p:txBody>
          <a:bodyPr lIns="91439" tIns="45719" rIns="91439" bIns="45719"/>
          <a:lstStyle/>
          <a:p>
            <a:pPr/>
          </a:p>
        </p:txBody>
      </p:sp>
      <p:sp>
        <p:nvSpPr>
          <p:cNvPr id="293" name="Picture Placeholder 10"/>
          <p:cNvSpPr/>
          <p:nvPr>
            <p:ph type="pic" sz="quarter" idx="15"/>
          </p:nvPr>
        </p:nvSpPr>
        <p:spPr>
          <a:xfrm>
            <a:off x="4046537" y="0"/>
            <a:ext cx="4085786" cy="2714625"/>
          </a:xfrm>
          <a:prstGeom prst="rect">
            <a:avLst/>
          </a:prstGeom>
        </p:spPr>
        <p:txBody>
          <a:bodyPr lIns="91439" tIns="45719" rIns="91439" bIns="45719"/>
          <a:lstStyle/>
          <a:p>
            <a:pPr/>
          </a:p>
        </p:txBody>
      </p:sp>
      <p:sp>
        <p:nvSpPr>
          <p:cNvPr id="294" name="Picture Placeholder 7"/>
          <p:cNvSpPr/>
          <p:nvPr>
            <p:ph type="pic" sz="quarter" idx="16"/>
          </p:nvPr>
        </p:nvSpPr>
        <p:spPr>
          <a:xfrm>
            <a:off x="0" y="2714017"/>
            <a:ext cx="4046538" cy="2714626"/>
          </a:xfrm>
          <a:prstGeom prst="rect">
            <a:avLst/>
          </a:prstGeom>
        </p:spPr>
        <p:txBody>
          <a:bodyPr lIns="91439" tIns="45719" rIns="91439" bIns="45719"/>
          <a:lstStyle/>
          <a:p>
            <a:pPr/>
          </a:p>
        </p:txBody>
      </p:sp>
      <p:sp>
        <p:nvSpPr>
          <p:cNvPr id="295" name="Picture Placeholder 7"/>
          <p:cNvSpPr/>
          <p:nvPr>
            <p:ph type="pic" sz="quarter" idx="17"/>
          </p:nvPr>
        </p:nvSpPr>
        <p:spPr>
          <a:xfrm>
            <a:off x="8132323" y="2714017"/>
            <a:ext cx="4059677" cy="2714626"/>
          </a:xfrm>
          <a:prstGeom prst="rect">
            <a:avLst/>
          </a:prstGeom>
        </p:spPr>
        <p:txBody>
          <a:bodyPr lIns="91439" tIns="45719" rIns="91439" bIns="45719"/>
          <a:lstStyle/>
          <a:p>
            <a:pPr/>
          </a:p>
        </p:txBody>
      </p:sp>
      <p:sp>
        <p:nvSpPr>
          <p:cNvPr id="296" name="Picture Placeholder 10"/>
          <p:cNvSpPr/>
          <p:nvPr>
            <p:ph type="pic" sz="quarter" idx="18"/>
          </p:nvPr>
        </p:nvSpPr>
        <p:spPr>
          <a:xfrm>
            <a:off x="4046537" y="2714017"/>
            <a:ext cx="4085786" cy="2714626"/>
          </a:xfrm>
          <a:prstGeom prst="rect">
            <a:avLst/>
          </a:prstGeom>
        </p:spPr>
        <p:txBody>
          <a:bodyPr lIns="91439" tIns="45719" rIns="91439" bIns="45719"/>
          <a:lstStyle/>
          <a:p>
            <a:pPr/>
          </a:p>
        </p:txBody>
      </p:sp>
      <p:sp>
        <p:nvSpPr>
          <p:cNvPr id="297" name="Otsikkoteksti"/>
          <p:cNvSpPr txBox="1"/>
          <p:nvPr>
            <p:ph type="title"/>
          </p:nvPr>
        </p:nvSpPr>
        <p:spPr>
          <a:xfrm>
            <a:off x="457198" y="5486400"/>
            <a:ext cx="11235448" cy="670885"/>
          </a:xfrm>
          <a:prstGeom prst="rect">
            <a:avLst/>
          </a:prstGeom>
        </p:spPr>
        <p:txBody>
          <a:bodyPr anchor="ctr"/>
          <a:lstStyle>
            <a:lvl1pPr algn="ctr">
              <a:lnSpc>
                <a:spcPct val="90000"/>
              </a:lnSpc>
              <a:defRPr b="0" sz="2600"/>
            </a:lvl1pPr>
          </a:lstStyle>
          <a:p>
            <a:pPr/>
            <a:r>
              <a:t>Otsikkoteksti</a:t>
            </a:r>
          </a:p>
        </p:txBody>
      </p:sp>
      <p:sp>
        <p:nvSpPr>
          <p:cNvPr id="298"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1" showMasterPhAnim="1">
  <p:cSld name="Kuva aaltokuviolla">
    <p:bg>
      <p:bgPr>
        <a:solidFill>
          <a:srgbClr val="D9D9D9"/>
        </a:solidFill>
      </p:bgPr>
    </p:bg>
    <p:spTree>
      <p:nvGrpSpPr>
        <p:cNvPr id="1" name=""/>
        <p:cNvGrpSpPr/>
        <p:nvPr/>
      </p:nvGrpSpPr>
      <p:grpSpPr>
        <a:xfrm>
          <a:off x="0" y="0"/>
          <a:ext cx="0" cy="0"/>
          <a:chOff x="0" y="0"/>
          <a:chExt cx="0" cy="0"/>
        </a:xfrm>
      </p:grpSpPr>
      <p:sp>
        <p:nvSpPr>
          <p:cNvPr id="305" name="Freeform 5"/>
          <p:cNvSpPr/>
          <p:nvPr/>
        </p:nvSpPr>
        <p:spPr>
          <a:xfrm>
            <a:off x="0" y="5199062"/>
            <a:ext cx="12193589" cy="16462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146"/>
                </a:moveTo>
                <a:cubicBezTo>
                  <a:pt x="21393" y="1938"/>
                  <a:pt x="21216" y="2850"/>
                  <a:pt x="20808" y="2850"/>
                </a:cubicBezTo>
                <a:lnTo>
                  <a:pt x="20735" y="2850"/>
                </a:lnTo>
                <a:cubicBezTo>
                  <a:pt x="20016" y="2850"/>
                  <a:pt x="20016" y="0"/>
                  <a:pt x="19295" y="0"/>
                </a:cubicBezTo>
                <a:cubicBezTo>
                  <a:pt x="18576" y="0"/>
                  <a:pt x="18576" y="2850"/>
                  <a:pt x="17856" y="2850"/>
                </a:cubicBezTo>
                <a:cubicBezTo>
                  <a:pt x="17136" y="2850"/>
                  <a:pt x="17136" y="0"/>
                  <a:pt x="16416" y="0"/>
                </a:cubicBezTo>
                <a:cubicBezTo>
                  <a:pt x="15697" y="0"/>
                  <a:pt x="15697" y="2850"/>
                  <a:pt x="14976" y="2850"/>
                </a:cubicBezTo>
                <a:cubicBezTo>
                  <a:pt x="14257" y="2850"/>
                  <a:pt x="14257" y="0"/>
                  <a:pt x="13537" y="0"/>
                </a:cubicBezTo>
                <a:cubicBezTo>
                  <a:pt x="12817" y="0"/>
                  <a:pt x="12817" y="2850"/>
                  <a:pt x="12098" y="2850"/>
                </a:cubicBezTo>
                <a:cubicBezTo>
                  <a:pt x="11377" y="2850"/>
                  <a:pt x="11377" y="0"/>
                  <a:pt x="10658" y="0"/>
                </a:cubicBezTo>
                <a:cubicBezTo>
                  <a:pt x="9938" y="0"/>
                  <a:pt x="9938" y="2850"/>
                  <a:pt x="9218" y="2850"/>
                </a:cubicBezTo>
                <a:cubicBezTo>
                  <a:pt x="8498" y="2850"/>
                  <a:pt x="8498" y="0"/>
                  <a:pt x="7779" y="0"/>
                </a:cubicBezTo>
                <a:cubicBezTo>
                  <a:pt x="7058" y="0"/>
                  <a:pt x="7058" y="2850"/>
                  <a:pt x="6339" y="2850"/>
                </a:cubicBezTo>
                <a:cubicBezTo>
                  <a:pt x="5619" y="2850"/>
                  <a:pt x="5619" y="0"/>
                  <a:pt x="4899" y="0"/>
                </a:cubicBezTo>
                <a:cubicBezTo>
                  <a:pt x="4179" y="0"/>
                  <a:pt x="4179" y="2850"/>
                  <a:pt x="3459" y="2850"/>
                </a:cubicBezTo>
                <a:cubicBezTo>
                  <a:pt x="2741" y="2850"/>
                  <a:pt x="2741" y="0"/>
                  <a:pt x="2021" y="0"/>
                </a:cubicBezTo>
                <a:cubicBezTo>
                  <a:pt x="1301" y="0"/>
                  <a:pt x="1301" y="2850"/>
                  <a:pt x="581" y="2850"/>
                </a:cubicBezTo>
                <a:cubicBezTo>
                  <a:pt x="312" y="2850"/>
                  <a:pt x="143" y="2451"/>
                  <a:pt x="0" y="1950"/>
                </a:cubicBezTo>
                <a:lnTo>
                  <a:pt x="0" y="21600"/>
                </a:lnTo>
                <a:lnTo>
                  <a:pt x="21600" y="21600"/>
                </a:lnTo>
                <a:lnTo>
                  <a:pt x="21600" y="1146"/>
                </a:lnTo>
                <a:close/>
              </a:path>
            </a:pathLst>
          </a:custGeom>
          <a:solidFill>
            <a:srgbClr val="FFFFFF"/>
          </a:solidFill>
          <a:ln w="12700">
            <a:miter lim="400000"/>
          </a:ln>
        </p:spPr>
        <p:txBody>
          <a:bodyPr lIns="45719" rIns="45719"/>
          <a:lstStyle/>
          <a:p>
            <a:pPr/>
          </a:p>
        </p:txBody>
      </p:sp>
      <p:grpSp>
        <p:nvGrpSpPr>
          <p:cNvPr id="317" name="Ryhmä 8"/>
          <p:cNvGrpSpPr/>
          <p:nvPr/>
        </p:nvGrpSpPr>
        <p:grpSpPr>
          <a:xfrm>
            <a:off x="465137" y="6221412"/>
            <a:ext cx="804864" cy="374651"/>
            <a:chOff x="0" y="0"/>
            <a:chExt cx="804862" cy="374650"/>
          </a:xfrm>
        </p:grpSpPr>
        <p:sp>
          <p:nvSpPr>
            <p:cNvPr id="306" name="Freeform 5"/>
            <p:cNvSpPr/>
            <p:nvPr/>
          </p:nvSpPr>
          <p:spPr>
            <a:xfrm>
              <a:off x="0" y="-1"/>
              <a:ext cx="804863" cy="3746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307" name="Freeform 6"/>
            <p:cNvSpPr/>
            <p:nvPr/>
          </p:nvSpPr>
          <p:spPr>
            <a:xfrm>
              <a:off x="667560" y="108804"/>
              <a:ext cx="25915" cy="249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308" name="Rectangle 7"/>
            <p:cNvSpPr/>
            <p:nvPr/>
          </p:nvSpPr>
          <p:spPr>
            <a:xfrm>
              <a:off x="669302" y="143290"/>
              <a:ext cx="22430" cy="79885"/>
            </a:xfrm>
            <a:prstGeom prst="rect">
              <a:avLst/>
            </a:prstGeom>
            <a:solidFill>
              <a:srgbClr val="000000"/>
            </a:solidFill>
            <a:ln w="12700" cap="flat">
              <a:noFill/>
              <a:miter lim="400000"/>
            </a:ln>
            <a:effectLst/>
          </p:spPr>
          <p:txBody>
            <a:bodyPr wrap="square" lIns="45719" tIns="45719" rIns="45719" bIns="45719" numCol="1" anchor="t">
              <a:noAutofit/>
            </a:bodyPr>
            <a:lstStyle/>
            <a:p>
              <a:pPr/>
            </a:p>
          </p:txBody>
        </p:sp>
        <p:sp>
          <p:nvSpPr>
            <p:cNvPr id="309" name="Freeform 8"/>
            <p:cNvSpPr/>
            <p:nvPr/>
          </p:nvSpPr>
          <p:spPr>
            <a:xfrm>
              <a:off x="581652" y="108477"/>
              <a:ext cx="76763" cy="1146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310" name="Freeform 9"/>
            <p:cNvSpPr/>
            <p:nvPr/>
          </p:nvSpPr>
          <p:spPr>
            <a:xfrm>
              <a:off x="488666" y="141434"/>
              <a:ext cx="70448" cy="8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311" name="Freeform 10"/>
            <p:cNvSpPr/>
            <p:nvPr/>
          </p:nvSpPr>
          <p:spPr>
            <a:xfrm>
              <a:off x="441411" y="108804"/>
              <a:ext cx="25915" cy="249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312" name="Rectangle 11"/>
            <p:cNvSpPr/>
            <p:nvPr/>
          </p:nvSpPr>
          <p:spPr>
            <a:xfrm>
              <a:off x="443153" y="143290"/>
              <a:ext cx="22430" cy="79885"/>
            </a:xfrm>
            <a:prstGeom prst="rect">
              <a:avLst/>
            </a:prstGeom>
            <a:solidFill>
              <a:srgbClr val="000000"/>
            </a:solidFill>
            <a:ln w="12700" cap="flat">
              <a:noFill/>
              <a:miter lim="400000"/>
            </a:ln>
            <a:effectLst/>
          </p:spPr>
          <p:txBody>
            <a:bodyPr wrap="square" lIns="45719" tIns="45719" rIns="45719" bIns="45719" numCol="1" anchor="t">
              <a:noAutofit/>
            </a:bodyPr>
            <a:lstStyle/>
            <a:p>
              <a:pPr/>
            </a:p>
          </p:txBody>
        </p:sp>
        <p:sp>
          <p:nvSpPr>
            <p:cNvPr id="313" name="Freeform 12"/>
            <p:cNvSpPr/>
            <p:nvPr/>
          </p:nvSpPr>
          <p:spPr>
            <a:xfrm>
              <a:off x="354631" y="141434"/>
              <a:ext cx="71864" cy="835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314" name="Freeform 13"/>
            <p:cNvSpPr/>
            <p:nvPr/>
          </p:nvSpPr>
          <p:spPr>
            <a:xfrm>
              <a:off x="311513" y="109350"/>
              <a:ext cx="38655" cy="1153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315" name="Freeform 14"/>
            <p:cNvSpPr/>
            <p:nvPr/>
          </p:nvSpPr>
          <p:spPr>
            <a:xfrm>
              <a:off x="221358" y="141434"/>
              <a:ext cx="73606" cy="835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316" name="Freeform 15"/>
            <p:cNvSpPr/>
            <p:nvPr/>
          </p:nvSpPr>
          <p:spPr>
            <a:xfrm>
              <a:off x="113238" y="113606"/>
              <a:ext cx="89938" cy="1095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grpSp>
      <p:sp>
        <p:nvSpPr>
          <p:cNvPr id="318" name="Otsikkoteksti"/>
          <p:cNvSpPr txBox="1"/>
          <p:nvPr>
            <p:ph type="title"/>
          </p:nvPr>
        </p:nvSpPr>
        <p:spPr>
          <a:xfrm>
            <a:off x="457198" y="5486400"/>
            <a:ext cx="11235448" cy="670885"/>
          </a:xfrm>
          <a:prstGeom prst="rect">
            <a:avLst/>
          </a:prstGeom>
        </p:spPr>
        <p:txBody>
          <a:bodyPr anchor="ctr"/>
          <a:lstStyle>
            <a:lvl1pPr algn="ctr">
              <a:lnSpc>
                <a:spcPct val="90000"/>
              </a:lnSpc>
              <a:defRPr b="0" sz="2600"/>
            </a:lvl1pPr>
          </a:lstStyle>
          <a:p>
            <a:pPr/>
            <a:r>
              <a:t>Otsikkoteksti</a:t>
            </a:r>
          </a:p>
        </p:txBody>
      </p:sp>
      <p:sp>
        <p:nvSpPr>
          <p:cNvPr id="319"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type="tx" showMasterSp="0" showMasterPhAnim="1">
  <p:cSld name="Kuva aaltokuviolla B">
    <p:bg>
      <p:bgPr>
        <a:solidFill>
          <a:srgbClr val="D9D9D9"/>
        </a:solidFill>
      </p:bgPr>
    </p:bg>
    <p:spTree>
      <p:nvGrpSpPr>
        <p:cNvPr id="1" name=""/>
        <p:cNvGrpSpPr/>
        <p:nvPr/>
      </p:nvGrpSpPr>
      <p:grpSpPr>
        <a:xfrm>
          <a:off x="0" y="0"/>
          <a:ext cx="0" cy="0"/>
          <a:chOff x="0" y="0"/>
          <a:chExt cx="0" cy="0"/>
        </a:xfrm>
      </p:grpSpPr>
      <p:sp>
        <p:nvSpPr>
          <p:cNvPr id="326" name="Freeform 5"/>
          <p:cNvSpPr/>
          <p:nvPr/>
        </p:nvSpPr>
        <p:spPr>
          <a:xfrm>
            <a:off x="8715375" y="3384550"/>
            <a:ext cx="3460750" cy="34750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21600" y="0"/>
                </a:lnTo>
                <a:cubicBezTo>
                  <a:pt x="21210" y="948"/>
                  <a:pt x="21243" y="1770"/>
                  <a:pt x="20042" y="2965"/>
                </a:cubicBezTo>
                <a:cubicBezTo>
                  <a:pt x="18247" y="4747"/>
                  <a:pt x="17294" y="3799"/>
                  <a:pt x="15499" y="5584"/>
                </a:cubicBezTo>
                <a:cubicBezTo>
                  <a:pt x="13707" y="7366"/>
                  <a:pt x="14660" y="8313"/>
                  <a:pt x="12865" y="10098"/>
                </a:cubicBezTo>
                <a:cubicBezTo>
                  <a:pt x="11073" y="11883"/>
                  <a:pt x="10120" y="10933"/>
                  <a:pt x="8325" y="12717"/>
                </a:cubicBezTo>
                <a:cubicBezTo>
                  <a:pt x="6533" y="14502"/>
                  <a:pt x="7486" y="15450"/>
                  <a:pt x="5691" y="17232"/>
                </a:cubicBezTo>
                <a:cubicBezTo>
                  <a:pt x="3899" y="19017"/>
                  <a:pt x="2946" y="18069"/>
                  <a:pt x="1151" y="19851"/>
                </a:cubicBezTo>
                <a:cubicBezTo>
                  <a:pt x="476" y="20521"/>
                  <a:pt x="189" y="21076"/>
                  <a:pt x="0" y="21600"/>
                </a:cubicBezTo>
                <a:close/>
              </a:path>
            </a:pathLst>
          </a:custGeom>
          <a:solidFill>
            <a:schemeClr val="accent3"/>
          </a:solidFill>
          <a:ln w="12700">
            <a:miter lim="400000"/>
          </a:ln>
        </p:spPr>
        <p:txBody>
          <a:bodyPr lIns="45719" rIns="45719"/>
          <a:lstStyle/>
          <a:p>
            <a:pPr/>
          </a:p>
        </p:txBody>
      </p:sp>
      <p:grpSp>
        <p:nvGrpSpPr>
          <p:cNvPr id="338" name="Ryhmä 36"/>
          <p:cNvGrpSpPr/>
          <p:nvPr/>
        </p:nvGrpSpPr>
        <p:grpSpPr>
          <a:xfrm>
            <a:off x="472151" y="6228510"/>
            <a:ext cx="804335" cy="373550"/>
            <a:chOff x="0" y="0"/>
            <a:chExt cx="804333" cy="373549"/>
          </a:xfrm>
        </p:grpSpPr>
        <p:sp>
          <p:nvSpPr>
            <p:cNvPr id="327" name="Freeform 5"/>
            <p:cNvSpPr/>
            <p:nvPr/>
          </p:nvSpPr>
          <p:spPr>
            <a:xfrm>
              <a:off x="-1" y="0"/>
              <a:ext cx="804335"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28" name="Freeform 6"/>
            <p:cNvSpPr/>
            <p:nvPr/>
          </p:nvSpPr>
          <p:spPr>
            <a:xfrm>
              <a:off x="667121"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29"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30"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1" name="Freeform 9"/>
            <p:cNvSpPr/>
            <p:nvPr/>
          </p:nvSpPr>
          <p:spPr>
            <a:xfrm>
              <a:off x="488345" y="141019"/>
              <a:ext cx="70401"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2" name="Freeform 10"/>
            <p:cNvSpPr/>
            <p:nvPr/>
          </p:nvSpPr>
          <p:spPr>
            <a:xfrm>
              <a:off x="441120"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3"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34" name="Freeform 12"/>
            <p:cNvSpPr/>
            <p:nvPr/>
          </p:nvSpPr>
          <p:spPr>
            <a:xfrm>
              <a:off x="354398" y="141019"/>
              <a:ext cx="71816"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5" name="Freeform 13"/>
            <p:cNvSpPr/>
            <p:nvPr/>
          </p:nvSpPr>
          <p:spPr>
            <a:xfrm>
              <a:off x="311309"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6"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37"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339" name="Otsikkoteksti"/>
          <p:cNvSpPr txBox="1"/>
          <p:nvPr>
            <p:ph type="title"/>
          </p:nvPr>
        </p:nvSpPr>
        <p:spPr>
          <a:xfrm>
            <a:off x="10408598" y="5457216"/>
            <a:ext cx="1420238" cy="670885"/>
          </a:xfrm>
          <a:prstGeom prst="rect">
            <a:avLst/>
          </a:prstGeom>
        </p:spPr>
        <p:txBody>
          <a:bodyPr anchor="ctr"/>
          <a:lstStyle>
            <a:lvl1pPr algn="ctr">
              <a:lnSpc>
                <a:spcPct val="90000"/>
              </a:lnSpc>
              <a:defRPr b="0" sz="1400"/>
            </a:lvl1pPr>
          </a:lstStyle>
          <a:p>
            <a:pPr/>
            <a:r>
              <a:t>Otsikkoteksti</a:t>
            </a:r>
          </a:p>
        </p:txBody>
      </p:sp>
      <p:sp>
        <p:nvSpPr>
          <p:cNvPr id="340"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type="tx" showMasterSp="1" showMasterPhAnim="1">
  <p:cSld name="Kuva">
    <p:spTree>
      <p:nvGrpSpPr>
        <p:cNvPr id="1" name=""/>
        <p:cNvGrpSpPr/>
        <p:nvPr/>
      </p:nvGrpSpPr>
      <p:grpSpPr>
        <a:xfrm>
          <a:off x="0" y="0"/>
          <a:ext cx="0" cy="0"/>
          <a:chOff x="0" y="0"/>
          <a:chExt cx="0" cy="0"/>
        </a:xfrm>
      </p:grpSpPr>
      <p:sp>
        <p:nvSpPr>
          <p:cNvPr id="347" name="Picture Placeholder 7"/>
          <p:cNvSpPr/>
          <p:nvPr>
            <p:ph type="pic" idx="13"/>
          </p:nvPr>
        </p:nvSpPr>
        <p:spPr>
          <a:xfrm>
            <a:off x="0" y="0"/>
            <a:ext cx="12192000" cy="6858000"/>
          </a:xfrm>
          <a:prstGeom prst="rect">
            <a:avLst/>
          </a:prstGeom>
        </p:spPr>
        <p:txBody>
          <a:bodyPr lIns="91439" tIns="45719" rIns="91439" bIns="45719"/>
          <a:lstStyle/>
          <a:p>
            <a:pPr/>
          </a:p>
        </p:txBody>
      </p:sp>
      <p:sp>
        <p:nvSpPr>
          <p:cNvPr id="348" name="Otsikkoteksti"/>
          <p:cNvSpPr txBox="1"/>
          <p:nvPr>
            <p:ph type="title"/>
          </p:nvPr>
        </p:nvSpPr>
        <p:spPr>
          <a:xfrm>
            <a:off x="457200" y="407987"/>
            <a:ext cx="11234739"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349"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type="tx" showMasterSp="1" showMasterPhAnim="1">
  <p:cSld name="Vain otsikko">
    <p:spTree>
      <p:nvGrpSpPr>
        <p:cNvPr id="1" name=""/>
        <p:cNvGrpSpPr/>
        <p:nvPr/>
      </p:nvGrpSpPr>
      <p:grpSpPr>
        <a:xfrm>
          <a:off x="0" y="0"/>
          <a:ext cx="0" cy="0"/>
          <a:chOff x="0" y="0"/>
          <a:chExt cx="0" cy="0"/>
        </a:xfrm>
      </p:grpSpPr>
      <p:sp>
        <p:nvSpPr>
          <p:cNvPr id="356" name="Otsikkoteksti"/>
          <p:cNvSpPr txBox="1"/>
          <p:nvPr>
            <p:ph type="title"/>
          </p:nvPr>
        </p:nvSpPr>
        <p:spPr>
          <a:xfrm>
            <a:off x="457200" y="407987"/>
            <a:ext cx="11234739"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357"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type="tx" showMasterSp="1" showMasterPhAnim="1">
  <p:cSld name="Tyhjä">
    <p:spTree>
      <p:nvGrpSpPr>
        <p:cNvPr id="1" name=""/>
        <p:cNvGrpSpPr/>
        <p:nvPr/>
      </p:nvGrpSpPr>
      <p:grpSpPr>
        <a:xfrm>
          <a:off x="0" y="0"/>
          <a:ext cx="0" cy="0"/>
          <a:chOff x="0" y="0"/>
          <a:chExt cx="0" cy="0"/>
        </a:xfrm>
      </p:grpSpPr>
      <p:sp>
        <p:nvSpPr>
          <p:cNvPr id="364"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type="tx" showMasterSp="0" showMasterPhAnim="1">
  <p:cSld name="Kansi 1">
    <p:bg>
      <p:bgPr>
        <a:solidFill>
          <a:srgbClr val="0001BE"/>
        </a:solidFill>
      </p:bgPr>
    </p:bg>
    <p:spTree>
      <p:nvGrpSpPr>
        <p:cNvPr id="1" name=""/>
        <p:cNvGrpSpPr/>
        <p:nvPr/>
      </p:nvGrpSpPr>
      <p:grpSpPr>
        <a:xfrm>
          <a:off x="0" y="0"/>
          <a:ext cx="0" cy="0"/>
          <a:chOff x="0" y="0"/>
          <a:chExt cx="0" cy="0"/>
        </a:xfrm>
      </p:grpSpPr>
      <p:sp>
        <p:nvSpPr>
          <p:cNvPr id="371" name="Freeform 5"/>
          <p:cNvSpPr/>
          <p:nvPr/>
        </p:nvSpPr>
        <p:spPr>
          <a:xfrm>
            <a:off x="0" y="-1"/>
            <a:ext cx="9393239"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758" y="21600"/>
                </a:moveTo>
                <a:cubicBezTo>
                  <a:pt x="5833" y="21265"/>
                  <a:pt x="5917" y="20926"/>
                  <a:pt x="6236" y="20490"/>
                </a:cubicBezTo>
                <a:cubicBezTo>
                  <a:pt x="6898" y="19585"/>
                  <a:pt x="7249" y="20067"/>
                  <a:pt x="7909" y="19162"/>
                </a:cubicBezTo>
                <a:cubicBezTo>
                  <a:pt x="8571" y="18257"/>
                  <a:pt x="8220" y="17777"/>
                  <a:pt x="8880" y="16874"/>
                </a:cubicBezTo>
                <a:cubicBezTo>
                  <a:pt x="9542" y="15969"/>
                  <a:pt x="9893" y="16449"/>
                  <a:pt x="10553" y="15546"/>
                </a:cubicBezTo>
                <a:cubicBezTo>
                  <a:pt x="11215" y="14641"/>
                  <a:pt x="10864" y="14161"/>
                  <a:pt x="11524" y="13258"/>
                </a:cubicBezTo>
                <a:cubicBezTo>
                  <a:pt x="12185" y="12353"/>
                  <a:pt x="12537" y="12833"/>
                  <a:pt x="13198" y="11930"/>
                </a:cubicBezTo>
                <a:cubicBezTo>
                  <a:pt x="13858" y="11025"/>
                  <a:pt x="13507" y="10545"/>
                  <a:pt x="14169" y="9640"/>
                </a:cubicBezTo>
                <a:cubicBezTo>
                  <a:pt x="14829" y="8737"/>
                  <a:pt x="15180" y="9217"/>
                  <a:pt x="15842" y="8312"/>
                </a:cubicBezTo>
                <a:cubicBezTo>
                  <a:pt x="16502" y="7409"/>
                  <a:pt x="16151" y="6929"/>
                  <a:pt x="16813" y="6024"/>
                </a:cubicBezTo>
                <a:cubicBezTo>
                  <a:pt x="17473" y="5121"/>
                  <a:pt x="17824" y="5601"/>
                  <a:pt x="18486" y="4696"/>
                </a:cubicBezTo>
                <a:cubicBezTo>
                  <a:pt x="19147" y="3793"/>
                  <a:pt x="18796" y="3311"/>
                  <a:pt x="19456" y="2408"/>
                </a:cubicBezTo>
                <a:cubicBezTo>
                  <a:pt x="20117" y="1504"/>
                  <a:pt x="20468" y="1985"/>
                  <a:pt x="21128" y="1082"/>
                </a:cubicBezTo>
                <a:cubicBezTo>
                  <a:pt x="21439" y="657"/>
                  <a:pt x="21526" y="326"/>
                  <a:pt x="21600" y="0"/>
                </a:cubicBezTo>
                <a:lnTo>
                  <a:pt x="0" y="0"/>
                </a:lnTo>
                <a:lnTo>
                  <a:pt x="0" y="21600"/>
                </a:lnTo>
                <a:lnTo>
                  <a:pt x="5758" y="21600"/>
                </a:lnTo>
                <a:close/>
              </a:path>
            </a:pathLst>
          </a:custGeom>
          <a:solidFill>
            <a:schemeClr val="accent6"/>
          </a:solidFill>
          <a:ln w="12700">
            <a:miter lim="400000"/>
          </a:ln>
        </p:spPr>
        <p:txBody>
          <a:bodyPr lIns="45719" rIns="45719"/>
          <a:lstStyle/>
          <a:p>
            <a:pPr/>
          </a:p>
        </p:txBody>
      </p:sp>
      <p:grpSp>
        <p:nvGrpSpPr>
          <p:cNvPr id="383" name="Ryhmä 14"/>
          <p:cNvGrpSpPr/>
          <p:nvPr/>
        </p:nvGrpSpPr>
        <p:grpSpPr>
          <a:xfrm>
            <a:off x="465667" y="5813464"/>
            <a:ext cx="1295040" cy="601444"/>
            <a:chOff x="0" y="0"/>
            <a:chExt cx="1295038" cy="601442"/>
          </a:xfrm>
        </p:grpSpPr>
        <p:sp>
          <p:nvSpPr>
            <p:cNvPr id="372"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73"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74"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75"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76"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77"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78"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79"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80"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81"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82"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384" name="Otsikkoteksti"/>
          <p:cNvSpPr txBox="1"/>
          <p:nvPr>
            <p:ph type="title"/>
          </p:nvPr>
        </p:nvSpPr>
        <p:spPr>
          <a:xfrm>
            <a:off x="408562" y="457200"/>
            <a:ext cx="10739337" cy="2071991"/>
          </a:xfrm>
          <a:prstGeom prst="rect">
            <a:avLst/>
          </a:prstGeom>
        </p:spPr>
        <p:txBody>
          <a:bodyPr/>
          <a:lstStyle>
            <a:lvl1pPr>
              <a:defRPr>
                <a:solidFill>
                  <a:srgbClr val="FFFFFF"/>
                </a:solidFill>
              </a:defRPr>
            </a:lvl1pPr>
          </a:lstStyle>
          <a:p>
            <a:pPr/>
            <a:r>
              <a:t>Otsikkoteksti</a:t>
            </a:r>
          </a:p>
        </p:txBody>
      </p:sp>
      <p:sp>
        <p:nvSpPr>
          <p:cNvPr id="385" name="Leipätekstin taso yksi…"/>
          <p:cNvSpPr txBox="1"/>
          <p:nvPr>
            <p:ph type="body" sz="quarter" idx="1"/>
          </p:nvPr>
        </p:nvSpPr>
        <p:spPr>
          <a:xfrm>
            <a:off x="447472" y="2665378"/>
            <a:ext cx="10709479" cy="972000"/>
          </a:xfrm>
          <a:prstGeom prst="rect">
            <a:avLst/>
          </a:prstGeom>
        </p:spPr>
        <p:txBody>
          <a:bodyPr>
            <a:normAutofit fontScale="100000" lnSpcReduction="0"/>
          </a:bodyPr>
          <a:lstStyle>
            <a:lvl1pPr marL="0" indent="0">
              <a:buSzTx/>
              <a:buFontTx/>
              <a:buNone/>
              <a:defRPr b="1">
                <a:solidFill>
                  <a:srgbClr val="FFFFFF"/>
                </a:solidFill>
              </a:defRPr>
            </a:lvl1pPr>
            <a:lvl2pPr>
              <a:buFontTx/>
              <a:defRPr b="1">
                <a:solidFill>
                  <a:srgbClr val="FFFFFF"/>
                </a:solidFill>
              </a:defRPr>
            </a:lvl2pPr>
            <a:lvl3pPr>
              <a:buFontTx/>
              <a:defRPr b="1">
                <a:solidFill>
                  <a:srgbClr val="FFFFFF"/>
                </a:solidFill>
              </a:defRPr>
            </a:lvl3pPr>
            <a:lvl4pPr>
              <a:buFontTx/>
              <a:defRPr b="1">
                <a:solidFill>
                  <a:srgbClr val="FFFFFF"/>
                </a:solidFill>
              </a:defRPr>
            </a:lvl4pPr>
            <a:lvl5pPr>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386"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type="tx" showMasterSp="0" showMasterPhAnim="1">
  <p:cSld name="Kansi 1 B">
    <p:bg>
      <p:bgPr>
        <a:solidFill>
          <a:srgbClr val="0001BE"/>
        </a:solidFill>
      </p:bgPr>
    </p:bg>
    <p:spTree>
      <p:nvGrpSpPr>
        <p:cNvPr id="1" name=""/>
        <p:cNvGrpSpPr/>
        <p:nvPr/>
      </p:nvGrpSpPr>
      <p:grpSpPr>
        <a:xfrm>
          <a:off x="0" y="0"/>
          <a:ext cx="0" cy="0"/>
          <a:chOff x="0" y="0"/>
          <a:chExt cx="0" cy="0"/>
        </a:xfrm>
      </p:grpSpPr>
      <p:sp>
        <p:nvSpPr>
          <p:cNvPr id="393" name="Freeform 5"/>
          <p:cNvSpPr/>
          <p:nvPr/>
        </p:nvSpPr>
        <p:spPr>
          <a:xfrm>
            <a:off x="0" y="-1"/>
            <a:ext cx="12192000"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414" y="21600"/>
                </a:moveTo>
                <a:cubicBezTo>
                  <a:pt x="9473" y="21265"/>
                  <a:pt x="9536" y="20926"/>
                  <a:pt x="9782" y="20490"/>
                </a:cubicBezTo>
                <a:cubicBezTo>
                  <a:pt x="10291" y="19585"/>
                  <a:pt x="10562" y="20067"/>
                  <a:pt x="11070" y="19162"/>
                </a:cubicBezTo>
                <a:cubicBezTo>
                  <a:pt x="11580" y="18257"/>
                  <a:pt x="11309" y="17777"/>
                  <a:pt x="11818" y="16874"/>
                </a:cubicBezTo>
                <a:cubicBezTo>
                  <a:pt x="12327" y="15969"/>
                  <a:pt x="12598" y="16449"/>
                  <a:pt x="13106" y="15546"/>
                </a:cubicBezTo>
                <a:cubicBezTo>
                  <a:pt x="13616" y="14641"/>
                  <a:pt x="13345" y="14161"/>
                  <a:pt x="13854" y="13258"/>
                </a:cubicBezTo>
                <a:cubicBezTo>
                  <a:pt x="14363" y="12353"/>
                  <a:pt x="14634" y="12833"/>
                  <a:pt x="15143" y="11930"/>
                </a:cubicBezTo>
                <a:cubicBezTo>
                  <a:pt x="15651" y="11025"/>
                  <a:pt x="15381" y="10545"/>
                  <a:pt x="15890" y="9640"/>
                </a:cubicBezTo>
                <a:cubicBezTo>
                  <a:pt x="16399" y="8737"/>
                  <a:pt x="16669" y="9217"/>
                  <a:pt x="17179" y="8312"/>
                </a:cubicBezTo>
                <a:cubicBezTo>
                  <a:pt x="17687" y="7409"/>
                  <a:pt x="17417" y="6929"/>
                  <a:pt x="17926" y="6024"/>
                </a:cubicBezTo>
                <a:cubicBezTo>
                  <a:pt x="18435" y="5121"/>
                  <a:pt x="18706" y="5601"/>
                  <a:pt x="19215" y="4696"/>
                </a:cubicBezTo>
                <a:cubicBezTo>
                  <a:pt x="19724" y="3793"/>
                  <a:pt x="19454" y="3311"/>
                  <a:pt x="19962" y="2408"/>
                </a:cubicBezTo>
                <a:cubicBezTo>
                  <a:pt x="20471" y="1504"/>
                  <a:pt x="20741" y="1985"/>
                  <a:pt x="21250" y="1082"/>
                </a:cubicBezTo>
                <a:cubicBezTo>
                  <a:pt x="21472" y="687"/>
                  <a:pt x="21546" y="375"/>
                  <a:pt x="21600" y="73"/>
                </a:cubicBezTo>
                <a:lnTo>
                  <a:pt x="21600" y="0"/>
                </a:lnTo>
                <a:lnTo>
                  <a:pt x="0" y="0"/>
                </a:lnTo>
                <a:lnTo>
                  <a:pt x="0" y="21600"/>
                </a:lnTo>
                <a:lnTo>
                  <a:pt x="9414" y="21600"/>
                </a:lnTo>
                <a:close/>
              </a:path>
            </a:pathLst>
          </a:custGeom>
          <a:solidFill>
            <a:schemeClr val="accent6"/>
          </a:solidFill>
          <a:ln w="12700">
            <a:miter lim="400000"/>
          </a:ln>
        </p:spPr>
        <p:txBody>
          <a:bodyPr lIns="45719" rIns="45719"/>
          <a:lstStyle/>
          <a:p>
            <a:pPr/>
          </a:p>
        </p:txBody>
      </p:sp>
      <p:grpSp>
        <p:nvGrpSpPr>
          <p:cNvPr id="405" name="Ryhmä 14"/>
          <p:cNvGrpSpPr/>
          <p:nvPr/>
        </p:nvGrpSpPr>
        <p:grpSpPr>
          <a:xfrm>
            <a:off x="465667" y="5813464"/>
            <a:ext cx="1295040" cy="601444"/>
            <a:chOff x="0" y="0"/>
            <a:chExt cx="1295038" cy="601442"/>
          </a:xfrm>
        </p:grpSpPr>
        <p:sp>
          <p:nvSpPr>
            <p:cNvPr id="394"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95"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96"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397"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98"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399"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00"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01"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02"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03"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04"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406" name="Otsikkoteksti"/>
          <p:cNvSpPr txBox="1"/>
          <p:nvPr>
            <p:ph type="title"/>
          </p:nvPr>
        </p:nvSpPr>
        <p:spPr>
          <a:xfrm>
            <a:off x="408562" y="457200"/>
            <a:ext cx="10739337" cy="2071991"/>
          </a:xfrm>
          <a:prstGeom prst="rect">
            <a:avLst/>
          </a:prstGeom>
        </p:spPr>
        <p:txBody>
          <a:bodyPr/>
          <a:lstStyle>
            <a:lvl1pPr>
              <a:defRPr>
                <a:solidFill>
                  <a:srgbClr val="FFFFFF"/>
                </a:solidFill>
              </a:defRPr>
            </a:lvl1pPr>
          </a:lstStyle>
          <a:p>
            <a:pPr/>
            <a:r>
              <a:t>Otsikkoteksti</a:t>
            </a:r>
          </a:p>
        </p:txBody>
      </p:sp>
      <p:sp>
        <p:nvSpPr>
          <p:cNvPr id="407" name="Leipätekstin taso yksi…"/>
          <p:cNvSpPr txBox="1"/>
          <p:nvPr>
            <p:ph type="body" sz="quarter" idx="1"/>
          </p:nvPr>
        </p:nvSpPr>
        <p:spPr>
          <a:xfrm>
            <a:off x="447472" y="2665378"/>
            <a:ext cx="10709479" cy="972000"/>
          </a:xfrm>
          <a:prstGeom prst="rect">
            <a:avLst/>
          </a:prstGeom>
        </p:spPr>
        <p:txBody>
          <a:bodyPr>
            <a:normAutofit fontScale="100000" lnSpcReduction="0"/>
          </a:bodyPr>
          <a:lstStyle>
            <a:lvl1pPr marL="0" indent="0">
              <a:buSzTx/>
              <a:buFontTx/>
              <a:buNone/>
              <a:defRPr b="1">
                <a:solidFill>
                  <a:srgbClr val="FFFFFF"/>
                </a:solidFill>
              </a:defRPr>
            </a:lvl1pPr>
            <a:lvl2pPr>
              <a:buFontTx/>
              <a:defRPr b="1">
                <a:solidFill>
                  <a:srgbClr val="FFFFFF"/>
                </a:solidFill>
              </a:defRPr>
            </a:lvl2pPr>
            <a:lvl3pPr>
              <a:buFontTx/>
              <a:defRPr b="1">
                <a:solidFill>
                  <a:srgbClr val="FFFFFF"/>
                </a:solidFill>
              </a:defRPr>
            </a:lvl3pPr>
            <a:lvl4pPr>
              <a:buFontTx/>
              <a:defRPr b="1">
                <a:solidFill>
                  <a:srgbClr val="FFFFFF"/>
                </a:solidFill>
              </a:defRPr>
            </a:lvl4pPr>
            <a:lvl5pPr>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408"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type="tx" showMasterSp="0" showMasterPhAnim="1">
  <p:cSld name="Kansi 2">
    <p:bg>
      <p:bgPr>
        <a:solidFill>
          <a:schemeClr val="accent3"/>
        </a:solidFill>
      </p:bgPr>
    </p:bg>
    <p:spTree>
      <p:nvGrpSpPr>
        <p:cNvPr id="1" name=""/>
        <p:cNvGrpSpPr/>
        <p:nvPr/>
      </p:nvGrpSpPr>
      <p:grpSpPr>
        <a:xfrm>
          <a:off x="0" y="0"/>
          <a:ext cx="0" cy="0"/>
          <a:chOff x="0" y="0"/>
          <a:chExt cx="0" cy="0"/>
        </a:xfrm>
      </p:grpSpPr>
      <p:sp>
        <p:nvSpPr>
          <p:cNvPr id="415" name="Freeform 5"/>
          <p:cNvSpPr/>
          <p:nvPr/>
        </p:nvSpPr>
        <p:spPr>
          <a:xfrm>
            <a:off x="0" y="0"/>
            <a:ext cx="12192000" cy="3887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7107"/>
                </a:moveTo>
                <a:cubicBezTo>
                  <a:pt x="969" y="17107"/>
                  <a:pt x="1801" y="18959"/>
                  <a:pt x="2160" y="21600"/>
                </a:cubicBezTo>
                <a:cubicBezTo>
                  <a:pt x="2519" y="18959"/>
                  <a:pt x="3351" y="17107"/>
                  <a:pt x="4320" y="17107"/>
                </a:cubicBezTo>
                <a:cubicBezTo>
                  <a:pt x="5289" y="17107"/>
                  <a:pt x="6121" y="18959"/>
                  <a:pt x="6480" y="21600"/>
                </a:cubicBezTo>
                <a:cubicBezTo>
                  <a:pt x="6839" y="18959"/>
                  <a:pt x="7671" y="17107"/>
                  <a:pt x="8640" y="17107"/>
                </a:cubicBezTo>
                <a:cubicBezTo>
                  <a:pt x="9609" y="17107"/>
                  <a:pt x="10441" y="18959"/>
                  <a:pt x="10800" y="21600"/>
                </a:cubicBezTo>
                <a:cubicBezTo>
                  <a:pt x="11159" y="18959"/>
                  <a:pt x="11991" y="17107"/>
                  <a:pt x="12960" y="17107"/>
                </a:cubicBezTo>
                <a:cubicBezTo>
                  <a:pt x="13929" y="17107"/>
                  <a:pt x="14761" y="18959"/>
                  <a:pt x="15120" y="21600"/>
                </a:cubicBezTo>
                <a:cubicBezTo>
                  <a:pt x="15479" y="18959"/>
                  <a:pt x="16311" y="17107"/>
                  <a:pt x="17280" y="17107"/>
                </a:cubicBezTo>
                <a:cubicBezTo>
                  <a:pt x="18249" y="17107"/>
                  <a:pt x="19081" y="18959"/>
                  <a:pt x="19440" y="21600"/>
                </a:cubicBezTo>
                <a:cubicBezTo>
                  <a:pt x="19799" y="18959"/>
                  <a:pt x="20631" y="17107"/>
                  <a:pt x="21600" y="17107"/>
                </a:cubicBezTo>
                <a:lnTo>
                  <a:pt x="21600" y="0"/>
                </a:lnTo>
                <a:lnTo>
                  <a:pt x="0" y="0"/>
                </a:lnTo>
                <a:lnTo>
                  <a:pt x="0" y="17107"/>
                </a:lnTo>
                <a:close/>
              </a:path>
            </a:pathLst>
          </a:custGeom>
          <a:solidFill>
            <a:schemeClr val="accent6"/>
          </a:solidFill>
          <a:ln w="12700">
            <a:miter lim="400000"/>
          </a:ln>
        </p:spPr>
        <p:txBody>
          <a:bodyPr lIns="45719" rIns="45719"/>
          <a:lstStyle/>
          <a:p>
            <a:pPr/>
          </a:p>
        </p:txBody>
      </p:sp>
      <p:grpSp>
        <p:nvGrpSpPr>
          <p:cNvPr id="427" name="Ryhmä 14"/>
          <p:cNvGrpSpPr/>
          <p:nvPr/>
        </p:nvGrpSpPr>
        <p:grpSpPr>
          <a:xfrm>
            <a:off x="465667" y="5813464"/>
            <a:ext cx="1295040" cy="601444"/>
            <a:chOff x="0" y="0"/>
            <a:chExt cx="1295038" cy="601442"/>
          </a:xfrm>
        </p:grpSpPr>
        <p:sp>
          <p:nvSpPr>
            <p:cNvPr id="416"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17"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18"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19"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20"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21"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22"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23"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24"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25"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26"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428" name="Otsikkoteksti"/>
          <p:cNvSpPr txBox="1"/>
          <p:nvPr>
            <p:ph type="title"/>
          </p:nvPr>
        </p:nvSpPr>
        <p:spPr>
          <a:xfrm>
            <a:off x="408562" y="457200"/>
            <a:ext cx="10739337" cy="2071991"/>
          </a:xfrm>
          <a:prstGeom prst="rect">
            <a:avLst/>
          </a:prstGeom>
        </p:spPr>
        <p:txBody>
          <a:bodyPr/>
          <a:lstStyle>
            <a:lvl1pPr>
              <a:defRPr>
                <a:solidFill>
                  <a:srgbClr val="FFFFFF"/>
                </a:solidFill>
              </a:defRPr>
            </a:lvl1pPr>
          </a:lstStyle>
          <a:p>
            <a:pPr/>
            <a:r>
              <a:t>Otsikkoteksti</a:t>
            </a:r>
          </a:p>
        </p:txBody>
      </p:sp>
      <p:sp>
        <p:nvSpPr>
          <p:cNvPr id="429" name="Leipätekstin taso yksi…"/>
          <p:cNvSpPr txBox="1"/>
          <p:nvPr>
            <p:ph type="body" sz="quarter" idx="1"/>
          </p:nvPr>
        </p:nvSpPr>
        <p:spPr>
          <a:xfrm>
            <a:off x="447472" y="2665378"/>
            <a:ext cx="10709479" cy="972000"/>
          </a:xfrm>
          <a:prstGeom prst="rect">
            <a:avLst/>
          </a:prstGeom>
        </p:spPr>
        <p:txBody>
          <a:bodyPr>
            <a:normAutofit fontScale="100000" lnSpcReduction="0"/>
          </a:bodyPr>
          <a:lstStyle>
            <a:lvl1pPr marL="0" indent="0">
              <a:buSzTx/>
              <a:buFontTx/>
              <a:buNone/>
              <a:defRPr b="1">
                <a:solidFill>
                  <a:srgbClr val="FFFFFF"/>
                </a:solidFill>
              </a:defRPr>
            </a:lvl1pPr>
            <a:lvl2pPr>
              <a:buFontTx/>
              <a:defRPr b="1">
                <a:solidFill>
                  <a:srgbClr val="FFFFFF"/>
                </a:solidFill>
              </a:defRPr>
            </a:lvl2pPr>
            <a:lvl3pPr>
              <a:buFontTx/>
              <a:defRPr b="1">
                <a:solidFill>
                  <a:srgbClr val="FFFFFF"/>
                </a:solidFill>
              </a:defRPr>
            </a:lvl3pPr>
            <a:lvl4pPr>
              <a:buFontTx/>
              <a:defRPr b="1">
                <a:solidFill>
                  <a:srgbClr val="FFFFFF"/>
                </a:solidFill>
              </a:defRPr>
            </a:lvl4pPr>
            <a:lvl5pPr>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430"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Väliotsikko spåra">
    <p:bg>
      <p:bgPr>
        <a:solidFill>
          <a:srgbClr val="009246"/>
        </a:solidFill>
      </p:bgPr>
    </p:bg>
    <p:spTree>
      <p:nvGrpSpPr>
        <p:cNvPr id="1" name=""/>
        <p:cNvGrpSpPr/>
        <p:nvPr/>
      </p:nvGrpSpPr>
      <p:grpSpPr>
        <a:xfrm>
          <a:off x="0" y="0"/>
          <a:ext cx="0" cy="0"/>
          <a:chOff x="0" y="0"/>
          <a:chExt cx="0" cy="0"/>
        </a:xfrm>
      </p:grpSpPr>
      <p:grpSp>
        <p:nvGrpSpPr>
          <p:cNvPr id="62" name="Ryhmä 8"/>
          <p:cNvGrpSpPr/>
          <p:nvPr/>
        </p:nvGrpSpPr>
        <p:grpSpPr>
          <a:xfrm>
            <a:off x="465667" y="6222027"/>
            <a:ext cx="804334" cy="373550"/>
            <a:chOff x="0" y="0"/>
            <a:chExt cx="804333" cy="373549"/>
          </a:xfrm>
        </p:grpSpPr>
        <p:sp>
          <p:nvSpPr>
            <p:cNvPr id="51" name="Freeform 5"/>
            <p:cNvSpPr/>
            <p:nvPr/>
          </p:nvSpPr>
          <p:spPr>
            <a:xfrm>
              <a:off x="-1" y="0"/>
              <a:ext cx="804335"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2" name="Freeform 6"/>
            <p:cNvSpPr/>
            <p:nvPr/>
          </p:nvSpPr>
          <p:spPr>
            <a:xfrm>
              <a:off x="667121"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3"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4"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5" name="Freeform 9"/>
            <p:cNvSpPr/>
            <p:nvPr/>
          </p:nvSpPr>
          <p:spPr>
            <a:xfrm>
              <a:off x="488345" y="141019"/>
              <a:ext cx="70401"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6" name="Freeform 10"/>
            <p:cNvSpPr/>
            <p:nvPr/>
          </p:nvSpPr>
          <p:spPr>
            <a:xfrm>
              <a:off x="441120"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7"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8" name="Freeform 12"/>
            <p:cNvSpPr/>
            <p:nvPr/>
          </p:nvSpPr>
          <p:spPr>
            <a:xfrm>
              <a:off x="354398" y="141019"/>
              <a:ext cx="71816"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9" name="Freeform 13"/>
            <p:cNvSpPr/>
            <p:nvPr/>
          </p:nvSpPr>
          <p:spPr>
            <a:xfrm>
              <a:off x="311309"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0"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1"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63" name="Otsikkoteksti"/>
          <p:cNvSpPr txBox="1"/>
          <p:nvPr>
            <p:ph type="title"/>
          </p:nvPr>
        </p:nvSpPr>
        <p:spPr>
          <a:prstGeom prst="rect">
            <a:avLst/>
          </a:prstGeom>
        </p:spPr>
        <p:txBody>
          <a:bodyPr/>
          <a:lstStyle>
            <a:lvl1pPr>
              <a:defRPr>
                <a:solidFill>
                  <a:srgbClr val="FFFFFF"/>
                </a:solidFill>
              </a:defRPr>
            </a:lvl1pPr>
          </a:lstStyle>
          <a:p>
            <a:pPr/>
            <a:r>
              <a:t>Otsikkoteksti</a:t>
            </a:r>
          </a:p>
        </p:txBody>
      </p:sp>
      <p:sp>
        <p:nvSpPr>
          <p:cNvPr id="64" name="Dian numero"/>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type="tx" showMasterSp="0" showMasterPhAnim="1">
  <p:cSld name="Kansi 2 B">
    <p:bg>
      <p:bgPr>
        <a:solidFill>
          <a:schemeClr val="accent3"/>
        </a:solidFill>
      </p:bgPr>
    </p:bg>
    <p:spTree>
      <p:nvGrpSpPr>
        <p:cNvPr id="1" name=""/>
        <p:cNvGrpSpPr/>
        <p:nvPr/>
      </p:nvGrpSpPr>
      <p:grpSpPr>
        <a:xfrm>
          <a:off x="0" y="0"/>
          <a:ext cx="0" cy="0"/>
          <a:chOff x="0" y="0"/>
          <a:chExt cx="0" cy="0"/>
        </a:xfrm>
      </p:grpSpPr>
      <p:sp>
        <p:nvSpPr>
          <p:cNvPr id="437" name="Freeform 5"/>
          <p:cNvSpPr/>
          <p:nvPr/>
        </p:nvSpPr>
        <p:spPr>
          <a:xfrm>
            <a:off x="0" y="-1"/>
            <a:ext cx="12193589" cy="55721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8476"/>
                </a:moveTo>
                <a:cubicBezTo>
                  <a:pt x="969" y="18476"/>
                  <a:pt x="1801" y="19764"/>
                  <a:pt x="2160" y="21600"/>
                </a:cubicBezTo>
                <a:cubicBezTo>
                  <a:pt x="2519" y="19764"/>
                  <a:pt x="3351" y="18476"/>
                  <a:pt x="4320" y="18476"/>
                </a:cubicBezTo>
                <a:cubicBezTo>
                  <a:pt x="5289" y="18476"/>
                  <a:pt x="6121" y="19764"/>
                  <a:pt x="6480" y="21600"/>
                </a:cubicBezTo>
                <a:cubicBezTo>
                  <a:pt x="6839" y="19764"/>
                  <a:pt x="7671" y="18476"/>
                  <a:pt x="8640" y="18476"/>
                </a:cubicBezTo>
                <a:cubicBezTo>
                  <a:pt x="9609" y="18476"/>
                  <a:pt x="10441" y="19764"/>
                  <a:pt x="10800" y="21600"/>
                </a:cubicBezTo>
                <a:cubicBezTo>
                  <a:pt x="11159" y="19764"/>
                  <a:pt x="11991" y="18476"/>
                  <a:pt x="12960" y="18476"/>
                </a:cubicBezTo>
                <a:cubicBezTo>
                  <a:pt x="13929" y="18476"/>
                  <a:pt x="14761" y="19764"/>
                  <a:pt x="15120" y="21600"/>
                </a:cubicBezTo>
                <a:cubicBezTo>
                  <a:pt x="15479" y="19764"/>
                  <a:pt x="16311" y="18476"/>
                  <a:pt x="17280" y="18476"/>
                </a:cubicBezTo>
                <a:cubicBezTo>
                  <a:pt x="18249" y="18476"/>
                  <a:pt x="19081" y="19764"/>
                  <a:pt x="19440" y="21600"/>
                </a:cubicBezTo>
                <a:cubicBezTo>
                  <a:pt x="19799" y="19764"/>
                  <a:pt x="20631" y="18476"/>
                  <a:pt x="21600" y="18476"/>
                </a:cubicBezTo>
                <a:lnTo>
                  <a:pt x="21600" y="0"/>
                </a:lnTo>
                <a:lnTo>
                  <a:pt x="0" y="0"/>
                </a:lnTo>
                <a:lnTo>
                  <a:pt x="0" y="18476"/>
                </a:lnTo>
                <a:close/>
              </a:path>
            </a:pathLst>
          </a:custGeom>
          <a:solidFill>
            <a:schemeClr val="accent6"/>
          </a:solidFill>
          <a:ln w="12700">
            <a:miter lim="400000"/>
          </a:ln>
        </p:spPr>
        <p:txBody>
          <a:bodyPr lIns="45719" rIns="45719"/>
          <a:lstStyle/>
          <a:p>
            <a:pPr/>
          </a:p>
        </p:txBody>
      </p:sp>
      <p:grpSp>
        <p:nvGrpSpPr>
          <p:cNvPr id="449" name="Ryhmä 14"/>
          <p:cNvGrpSpPr/>
          <p:nvPr/>
        </p:nvGrpSpPr>
        <p:grpSpPr>
          <a:xfrm>
            <a:off x="465667" y="5813464"/>
            <a:ext cx="1295040" cy="601444"/>
            <a:chOff x="0" y="0"/>
            <a:chExt cx="1295038" cy="601442"/>
          </a:xfrm>
        </p:grpSpPr>
        <p:sp>
          <p:nvSpPr>
            <p:cNvPr id="438"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39"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40"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41"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42"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43"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44"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45"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46"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47"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48"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450" name="Otsikkoteksti"/>
          <p:cNvSpPr txBox="1"/>
          <p:nvPr>
            <p:ph type="title"/>
          </p:nvPr>
        </p:nvSpPr>
        <p:spPr>
          <a:xfrm>
            <a:off x="408562" y="457200"/>
            <a:ext cx="10739337" cy="2071991"/>
          </a:xfrm>
          <a:prstGeom prst="rect">
            <a:avLst/>
          </a:prstGeom>
        </p:spPr>
        <p:txBody>
          <a:bodyPr/>
          <a:lstStyle>
            <a:lvl1pPr>
              <a:defRPr>
                <a:solidFill>
                  <a:srgbClr val="FFFFFF"/>
                </a:solidFill>
              </a:defRPr>
            </a:lvl1pPr>
          </a:lstStyle>
          <a:p>
            <a:pPr/>
            <a:r>
              <a:t>Otsikkoteksti</a:t>
            </a:r>
          </a:p>
        </p:txBody>
      </p:sp>
      <p:sp>
        <p:nvSpPr>
          <p:cNvPr id="451" name="Leipätekstin taso yksi…"/>
          <p:cNvSpPr txBox="1"/>
          <p:nvPr>
            <p:ph type="body" sz="quarter" idx="1"/>
          </p:nvPr>
        </p:nvSpPr>
        <p:spPr>
          <a:xfrm>
            <a:off x="447472" y="2665378"/>
            <a:ext cx="10709479" cy="972000"/>
          </a:xfrm>
          <a:prstGeom prst="rect">
            <a:avLst/>
          </a:prstGeom>
        </p:spPr>
        <p:txBody>
          <a:bodyPr>
            <a:normAutofit fontScale="100000" lnSpcReduction="0"/>
          </a:bodyPr>
          <a:lstStyle>
            <a:lvl1pPr marL="0" indent="0">
              <a:buSzTx/>
              <a:buFontTx/>
              <a:buNone/>
              <a:defRPr b="1">
                <a:solidFill>
                  <a:srgbClr val="FFFFFF"/>
                </a:solidFill>
              </a:defRPr>
            </a:lvl1pPr>
            <a:lvl2pPr>
              <a:buFontTx/>
              <a:defRPr b="1">
                <a:solidFill>
                  <a:srgbClr val="FFFFFF"/>
                </a:solidFill>
              </a:defRPr>
            </a:lvl2pPr>
            <a:lvl3pPr>
              <a:buFontTx/>
              <a:defRPr b="1">
                <a:solidFill>
                  <a:srgbClr val="FFFFFF"/>
                </a:solidFill>
              </a:defRPr>
            </a:lvl3pPr>
            <a:lvl4pPr>
              <a:buFontTx/>
              <a:defRPr b="1">
                <a:solidFill>
                  <a:srgbClr val="FFFFFF"/>
                </a:solidFill>
              </a:defRPr>
            </a:lvl4pPr>
            <a:lvl5pPr>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452"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type="tx" showMasterSp="0" showMasterPhAnim="1">
  <p:cSld name="Kansi 3">
    <p:bg>
      <p:bgPr>
        <a:solidFill>
          <a:schemeClr val="accent5"/>
        </a:solidFill>
      </p:bgPr>
    </p:bg>
    <p:spTree>
      <p:nvGrpSpPr>
        <p:cNvPr id="1" name=""/>
        <p:cNvGrpSpPr/>
        <p:nvPr/>
      </p:nvGrpSpPr>
      <p:grpSpPr>
        <a:xfrm>
          <a:off x="0" y="0"/>
          <a:ext cx="0" cy="0"/>
          <a:chOff x="0" y="0"/>
          <a:chExt cx="0" cy="0"/>
        </a:xfrm>
      </p:grpSpPr>
      <p:sp>
        <p:nvSpPr>
          <p:cNvPr id="459" name="Freeform 5"/>
          <p:cNvSpPr/>
          <p:nvPr/>
        </p:nvSpPr>
        <p:spPr>
          <a:xfrm>
            <a:off x="-1" y="-1"/>
            <a:ext cx="7305676"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21591" y="20392"/>
                  <a:pt x="20901" y="19355"/>
                  <a:pt x="19916" y="18908"/>
                </a:cubicBezTo>
                <a:cubicBezTo>
                  <a:pt x="20905" y="18457"/>
                  <a:pt x="21600" y="17413"/>
                  <a:pt x="21600" y="16195"/>
                </a:cubicBezTo>
                <a:cubicBezTo>
                  <a:pt x="21600" y="14978"/>
                  <a:pt x="20905" y="13934"/>
                  <a:pt x="19916" y="13483"/>
                </a:cubicBezTo>
                <a:cubicBezTo>
                  <a:pt x="20905" y="13033"/>
                  <a:pt x="21600" y="11989"/>
                  <a:pt x="21600" y="10771"/>
                </a:cubicBezTo>
                <a:cubicBezTo>
                  <a:pt x="21600" y="9554"/>
                  <a:pt x="20905" y="8510"/>
                  <a:pt x="19916" y="8058"/>
                </a:cubicBezTo>
                <a:cubicBezTo>
                  <a:pt x="20905" y="7608"/>
                  <a:pt x="21600" y="6563"/>
                  <a:pt x="21600" y="5347"/>
                </a:cubicBezTo>
                <a:cubicBezTo>
                  <a:pt x="21600" y="4130"/>
                  <a:pt x="20905" y="3084"/>
                  <a:pt x="19916" y="2634"/>
                </a:cubicBezTo>
                <a:cubicBezTo>
                  <a:pt x="20884" y="2193"/>
                  <a:pt x="21570" y="1184"/>
                  <a:pt x="21599" y="0"/>
                </a:cubicBezTo>
                <a:lnTo>
                  <a:pt x="0" y="0"/>
                </a:lnTo>
                <a:lnTo>
                  <a:pt x="0" y="21600"/>
                </a:lnTo>
                <a:lnTo>
                  <a:pt x="21600" y="21600"/>
                </a:lnTo>
                <a:close/>
              </a:path>
            </a:pathLst>
          </a:custGeom>
          <a:solidFill>
            <a:schemeClr val="accent3"/>
          </a:solidFill>
          <a:ln w="12700">
            <a:miter lim="400000"/>
          </a:ln>
        </p:spPr>
        <p:txBody>
          <a:bodyPr lIns="45719" rIns="45719"/>
          <a:lstStyle/>
          <a:p>
            <a:pPr/>
          </a:p>
        </p:txBody>
      </p:sp>
      <p:grpSp>
        <p:nvGrpSpPr>
          <p:cNvPr id="471" name="Ryhmä 14"/>
          <p:cNvGrpSpPr/>
          <p:nvPr/>
        </p:nvGrpSpPr>
        <p:grpSpPr>
          <a:xfrm>
            <a:off x="465667" y="5813464"/>
            <a:ext cx="1295040" cy="601444"/>
            <a:chOff x="0" y="0"/>
            <a:chExt cx="1295038" cy="601442"/>
          </a:xfrm>
        </p:grpSpPr>
        <p:sp>
          <p:nvSpPr>
            <p:cNvPr id="460"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61"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62"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63"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64"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65"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66"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67"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68"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69"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70"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472" name="Otsikkoteksti"/>
          <p:cNvSpPr txBox="1"/>
          <p:nvPr>
            <p:ph type="title"/>
          </p:nvPr>
        </p:nvSpPr>
        <p:spPr>
          <a:xfrm>
            <a:off x="408562" y="457200"/>
            <a:ext cx="10739337" cy="2071991"/>
          </a:xfrm>
          <a:prstGeom prst="rect">
            <a:avLst/>
          </a:prstGeom>
        </p:spPr>
        <p:txBody>
          <a:bodyPr/>
          <a:lstStyle>
            <a:lvl1pPr>
              <a:defRPr>
                <a:solidFill>
                  <a:srgbClr val="FFFFFF"/>
                </a:solidFill>
              </a:defRPr>
            </a:lvl1pPr>
          </a:lstStyle>
          <a:p>
            <a:pPr/>
            <a:r>
              <a:t>Otsikkoteksti</a:t>
            </a:r>
          </a:p>
        </p:txBody>
      </p:sp>
      <p:sp>
        <p:nvSpPr>
          <p:cNvPr id="473" name="Leipätekstin taso yksi…"/>
          <p:cNvSpPr txBox="1"/>
          <p:nvPr>
            <p:ph type="body" sz="quarter" idx="1"/>
          </p:nvPr>
        </p:nvSpPr>
        <p:spPr>
          <a:xfrm>
            <a:off x="447472" y="2665378"/>
            <a:ext cx="10709479" cy="972000"/>
          </a:xfrm>
          <a:prstGeom prst="rect">
            <a:avLst/>
          </a:prstGeom>
        </p:spPr>
        <p:txBody>
          <a:bodyPr>
            <a:normAutofit fontScale="100000" lnSpcReduction="0"/>
          </a:bodyPr>
          <a:lstStyle>
            <a:lvl1pPr marL="0" indent="0">
              <a:buSzTx/>
              <a:buFontTx/>
              <a:buNone/>
              <a:defRPr b="1">
                <a:solidFill>
                  <a:srgbClr val="FFFFFF"/>
                </a:solidFill>
              </a:defRPr>
            </a:lvl1pPr>
            <a:lvl2pPr>
              <a:buFontTx/>
              <a:defRPr b="1">
                <a:solidFill>
                  <a:srgbClr val="FFFFFF"/>
                </a:solidFill>
              </a:defRPr>
            </a:lvl2pPr>
            <a:lvl3pPr>
              <a:buFontTx/>
              <a:defRPr b="1">
                <a:solidFill>
                  <a:srgbClr val="FFFFFF"/>
                </a:solidFill>
              </a:defRPr>
            </a:lvl3pPr>
            <a:lvl4pPr>
              <a:buFontTx/>
              <a:defRPr b="1">
                <a:solidFill>
                  <a:srgbClr val="FFFFFF"/>
                </a:solidFill>
              </a:defRPr>
            </a:lvl4pPr>
            <a:lvl5pPr>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474"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type="tx" showMasterSp="0" showMasterPhAnim="1">
  <p:cSld name="Kansi 3 B">
    <p:bg>
      <p:bgPr>
        <a:solidFill>
          <a:schemeClr val="accent5"/>
        </a:solidFill>
      </p:bgPr>
    </p:bg>
    <p:spTree>
      <p:nvGrpSpPr>
        <p:cNvPr id="1" name=""/>
        <p:cNvGrpSpPr/>
        <p:nvPr/>
      </p:nvGrpSpPr>
      <p:grpSpPr>
        <a:xfrm>
          <a:off x="0" y="0"/>
          <a:ext cx="0" cy="0"/>
          <a:chOff x="0" y="0"/>
          <a:chExt cx="0" cy="0"/>
        </a:xfrm>
      </p:grpSpPr>
      <p:sp>
        <p:nvSpPr>
          <p:cNvPr id="481" name="Freeform 18"/>
          <p:cNvSpPr/>
          <p:nvPr/>
        </p:nvSpPr>
        <p:spPr>
          <a:xfrm>
            <a:off x="0" y="-1"/>
            <a:ext cx="9678989"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cubicBezTo>
                  <a:pt x="7200" y="21600"/>
                  <a:pt x="14400" y="21600"/>
                  <a:pt x="21599" y="21600"/>
                </a:cubicBezTo>
                <a:cubicBezTo>
                  <a:pt x="21594" y="20392"/>
                  <a:pt x="21071" y="19355"/>
                  <a:pt x="20329" y="18908"/>
                </a:cubicBezTo>
                <a:cubicBezTo>
                  <a:pt x="21076" y="18457"/>
                  <a:pt x="21600" y="17413"/>
                  <a:pt x="21600" y="16195"/>
                </a:cubicBezTo>
                <a:cubicBezTo>
                  <a:pt x="21600" y="14978"/>
                  <a:pt x="21076" y="13934"/>
                  <a:pt x="20329" y="13483"/>
                </a:cubicBezTo>
                <a:cubicBezTo>
                  <a:pt x="21076" y="13033"/>
                  <a:pt x="21600" y="11989"/>
                  <a:pt x="21600" y="10771"/>
                </a:cubicBezTo>
                <a:cubicBezTo>
                  <a:pt x="21600" y="9554"/>
                  <a:pt x="21076" y="8510"/>
                  <a:pt x="20329" y="8058"/>
                </a:cubicBezTo>
                <a:cubicBezTo>
                  <a:pt x="21076" y="7608"/>
                  <a:pt x="21600" y="6563"/>
                  <a:pt x="21600" y="5347"/>
                </a:cubicBezTo>
                <a:cubicBezTo>
                  <a:pt x="21600" y="4130"/>
                  <a:pt x="21076" y="3084"/>
                  <a:pt x="20329" y="2634"/>
                </a:cubicBezTo>
                <a:cubicBezTo>
                  <a:pt x="21060" y="2193"/>
                  <a:pt x="21576" y="1184"/>
                  <a:pt x="21599" y="0"/>
                </a:cubicBezTo>
                <a:cubicBezTo>
                  <a:pt x="14399" y="0"/>
                  <a:pt x="7200" y="0"/>
                  <a:pt x="0" y="0"/>
                </a:cubicBezTo>
                <a:close/>
              </a:path>
            </a:pathLst>
          </a:custGeom>
          <a:solidFill>
            <a:schemeClr val="accent3"/>
          </a:solidFill>
          <a:ln w="12700">
            <a:miter lim="400000"/>
          </a:ln>
        </p:spPr>
        <p:txBody>
          <a:bodyPr lIns="45719" rIns="45719"/>
          <a:lstStyle/>
          <a:p>
            <a:pPr/>
          </a:p>
        </p:txBody>
      </p:sp>
      <p:grpSp>
        <p:nvGrpSpPr>
          <p:cNvPr id="493" name="Ryhmä 14"/>
          <p:cNvGrpSpPr/>
          <p:nvPr/>
        </p:nvGrpSpPr>
        <p:grpSpPr>
          <a:xfrm>
            <a:off x="465667" y="5813464"/>
            <a:ext cx="1295040" cy="601444"/>
            <a:chOff x="0" y="0"/>
            <a:chExt cx="1295038" cy="601442"/>
          </a:xfrm>
        </p:grpSpPr>
        <p:sp>
          <p:nvSpPr>
            <p:cNvPr id="482"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83"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84"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85"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86"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87"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88"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489"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90"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91"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492"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494" name="Otsikkoteksti"/>
          <p:cNvSpPr txBox="1"/>
          <p:nvPr>
            <p:ph type="title"/>
          </p:nvPr>
        </p:nvSpPr>
        <p:spPr>
          <a:xfrm>
            <a:off x="408562" y="457200"/>
            <a:ext cx="10739337" cy="2071991"/>
          </a:xfrm>
          <a:prstGeom prst="rect">
            <a:avLst/>
          </a:prstGeom>
        </p:spPr>
        <p:txBody>
          <a:bodyPr/>
          <a:lstStyle>
            <a:lvl1pPr>
              <a:defRPr>
                <a:solidFill>
                  <a:srgbClr val="FFFFFF"/>
                </a:solidFill>
              </a:defRPr>
            </a:lvl1pPr>
          </a:lstStyle>
          <a:p>
            <a:pPr/>
            <a:r>
              <a:t>Otsikkoteksti</a:t>
            </a:r>
          </a:p>
        </p:txBody>
      </p:sp>
      <p:sp>
        <p:nvSpPr>
          <p:cNvPr id="495" name="Leipätekstin taso yksi…"/>
          <p:cNvSpPr txBox="1"/>
          <p:nvPr>
            <p:ph type="body" sz="quarter" idx="1"/>
          </p:nvPr>
        </p:nvSpPr>
        <p:spPr>
          <a:xfrm>
            <a:off x="447472" y="2665378"/>
            <a:ext cx="10709479" cy="972000"/>
          </a:xfrm>
          <a:prstGeom prst="rect">
            <a:avLst/>
          </a:prstGeom>
        </p:spPr>
        <p:txBody>
          <a:bodyPr>
            <a:normAutofit fontScale="100000" lnSpcReduction="0"/>
          </a:bodyPr>
          <a:lstStyle>
            <a:lvl1pPr marL="0" indent="0">
              <a:buSzTx/>
              <a:buFontTx/>
              <a:buNone/>
              <a:defRPr b="1">
                <a:solidFill>
                  <a:srgbClr val="FFFFFF"/>
                </a:solidFill>
              </a:defRPr>
            </a:lvl1pPr>
            <a:lvl2pPr>
              <a:buFontTx/>
              <a:defRPr b="1">
                <a:solidFill>
                  <a:srgbClr val="FFFFFF"/>
                </a:solidFill>
              </a:defRPr>
            </a:lvl2pPr>
            <a:lvl3pPr>
              <a:buFontTx/>
              <a:defRPr b="1">
                <a:solidFill>
                  <a:srgbClr val="FFFFFF"/>
                </a:solidFill>
              </a:defRPr>
            </a:lvl3pPr>
            <a:lvl4pPr>
              <a:buFontTx/>
              <a:defRPr b="1">
                <a:solidFill>
                  <a:srgbClr val="FFFFFF"/>
                </a:solidFill>
              </a:defRPr>
            </a:lvl4pPr>
            <a:lvl5pPr>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496"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3.xml><?xml version="1.0" encoding="utf-8"?>
<p:sldLayout xmlns:a="http://schemas.openxmlformats.org/drawingml/2006/main" xmlns:r="http://schemas.openxmlformats.org/officeDocument/2006/relationships" xmlns:p="http://schemas.openxmlformats.org/presentationml/2006/main" type="tx" showMasterSp="0" showMasterPhAnim="1">
  <p:cSld name="Kansi 4">
    <p:bg>
      <p:bgPr>
        <a:solidFill>
          <a:schemeClr val="accent6"/>
        </a:solidFill>
      </p:bgPr>
    </p:bg>
    <p:spTree>
      <p:nvGrpSpPr>
        <p:cNvPr id="1" name=""/>
        <p:cNvGrpSpPr/>
        <p:nvPr/>
      </p:nvGrpSpPr>
      <p:grpSpPr>
        <a:xfrm>
          <a:off x="0" y="0"/>
          <a:ext cx="0" cy="0"/>
          <a:chOff x="0" y="0"/>
          <a:chExt cx="0" cy="0"/>
        </a:xfrm>
      </p:grpSpPr>
      <p:sp>
        <p:nvSpPr>
          <p:cNvPr id="503" name="Freeform 5"/>
          <p:cNvSpPr/>
          <p:nvPr/>
        </p:nvSpPr>
        <p:spPr>
          <a:xfrm>
            <a:off x="0" y="0"/>
            <a:ext cx="9786657" cy="6858001"/>
          </a:xfrm>
          <a:custGeom>
            <a:avLst/>
            <a:gdLst/>
            <a:ahLst/>
            <a:cxnLst>
              <a:cxn ang="0">
                <a:pos x="wd2" y="hd2"/>
              </a:cxn>
              <a:cxn ang="5400000">
                <a:pos x="wd2" y="hd2"/>
              </a:cxn>
              <a:cxn ang="10800000">
                <a:pos x="wd2" y="hd2"/>
              </a:cxn>
              <a:cxn ang="16200000">
                <a:pos x="wd2" y="hd2"/>
              </a:cxn>
            </a:cxnLst>
            <a:rect l="0" t="0" r="r" b="b"/>
            <a:pathLst>
              <a:path w="21536" h="21600" fill="norm" stroke="1" extrusionOk="0">
                <a:moveTo>
                  <a:pt x="0" y="21600"/>
                </a:moveTo>
                <a:lnTo>
                  <a:pt x="5998" y="21600"/>
                </a:lnTo>
                <a:cubicBezTo>
                  <a:pt x="5798" y="21014"/>
                  <a:pt x="5599" y="20427"/>
                  <a:pt x="5599" y="20427"/>
                </a:cubicBezTo>
                <a:cubicBezTo>
                  <a:pt x="5599" y="20427"/>
                  <a:pt x="5357" y="19703"/>
                  <a:pt x="5774" y="19106"/>
                </a:cubicBezTo>
                <a:cubicBezTo>
                  <a:pt x="6023" y="18750"/>
                  <a:pt x="6387" y="18662"/>
                  <a:pt x="6695" y="18857"/>
                </a:cubicBezTo>
                <a:cubicBezTo>
                  <a:pt x="6708" y="18865"/>
                  <a:pt x="8354" y="20016"/>
                  <a:pt x="8354" y="20016"/>
                </a:cubicBezTo>
                <a:cubicBezTo>
                  <a:pt x="8354" y="20016"/>
                  <a:pt x="8814" y="20350"/>
                  <a:pt x="9234" y="19747"/>
                </a:cubicBezTo>
                <a:cubicBezTo>
                  <a:pt x="9478" y="19400"/>
                  <a:pt x="9541" y="18895"/>
                  <a:pt x="9413" y="18454"/>
                </a:cubicBezTo>
                <a:cubicBezTo>
                  <a:pt x="9405" y="18426"/>
                  <a:pt x="8615" y="16108"/>
                  <a:pt x="8615" y="16108"/>
                </a:cubicBezTo>
                <a:cubicBezTo>
                  <a:pt x="8615" y="16108"/>
                  <a:pt x="8373" y="15384"/>
                  <a:pt x="8790" y="14787"/>
                </a:cubicBezTo>
                <a:cubicBezTo>
                  <a:pt x="9039" y="14431"/>
                  <a:pt x="9404" y="14343"/>
                  <a:pt x="9711" y="14538"/>
                </a:cubicBezTo>
                <a:cubicBezTo>
                  <a:pt x="9724" y="14546"/>
                  <a:pt x="11370" y="15697"/>
                  <a:pt x="11370" y="15697"/>
                </a:cubicBezTo>
                <a:cubicBezTo>
                  <a:pt x="11370" y="15697"/>
                  <a:pt x="11830" y="16031"/>
                  <a:pt x="12250" y="15428"/>
                </a:cubicBezTo>
                <a:cubicBezTo>
                  <a:pt x="12494" y="15081"/>
                  <a:pt x="12558" y="14576"/>
                  <a:pt x="12430" y="14135"/>
                </a:cubicBezTo>
                <a:cubicBezTo>
                  <a:pt x="12421" y="14107"/>
                  <a:pt x="11630" y="11789"/>
                  <a:pt x="11630" y="11789"/>
                </a:cubicBezTo>
                <a:cubicBezTo>
                  <a:pt x="11630" y="11789"/>
                  <a:pt x="11389" y="11065"/>
                  <a:pt x="11806" y="10468"/>
                </a:cubicBezTo>
                <a:cubicBezTo>
                  <a:pt x="12056" y="10112"/>
                  <a:pt x="12420" y="10024"/>
                  <a:pt x="12727" y="10219"/>
                </a:cubicBezTo>
                <a:cubicBezTo>
                  <a:pt x="12741" y="10226"/>
                  <a:pt x="14383" y="11383"/>
                  <a:pt x="14383" y="11383"/>
                </a:cubicBezTo>
                <a:cubicBezTo>
                  <a:pt x="14383" y="11383"/>
                  <a:pt x="14873" y="11671"/>
                  <a:pt x="15260" y="11118"/>
                </a:cubicBezTo>
                <a:cubicBezTo>
                  <a:pt x="15503" y="10771"/>
                  <a:pt x="15567" y="10266"/>
                  <a:pt x="15440" y="9823"/>
                </a:cubicBezTo>
                <a:cubicBezTo>
                  <a:pt x="15430" y="9797"/>
                  <a:pt x="14641" y="7478"/>
                  <a:pt x="14641" y="7478"/>
                </a:cubicBezTo>
                <a:cubicBezTo>
                  <a:pt x="14641" y="7478"/>
                  <a:pt x="14399" y="6755"/>
                  <a:pt x="14815" y="6158"/>
                </a:cubicBezTo>
                <a:cubicBezTo>
                  <a:pt x="15065" y="5800"/>
                  <a:pt x="15429" y="5714"/>
                  <a:pt x="15736" y="5909"/>
                </a:cubicBezTo>
                <a:cubicBezTo>
                  <a:pt x="15750" y="5916"/>
                  <a:pt x="17396" y="7067"/>
                  <a:pt x="17396" y="7067"/>
                </a:cubicBezTo>
                <a:cubicBezTo>
                  <a:pt x="17396" y="7067"/>
                  <a:pt x="17855" y="7400"/>
                  <a:pt x="18276" y="6799"/>
                </a:cubicBezTo>
                <a:cubicBezTo>
                  <a:pt x="18519" y="6450"/>
                  <a:pt x="18583" y="5947"/>
                  <a:pt x="18455" y="5504"/>
                </a:cubicBezTo>
                <a:cubicBezTo>
                  <a:pt x="18446" y="5477"/>
                  <a:pt x="17657" y="3158"/>
                  <a:pt x="17657" y="3158"/>
                </a:cubicBezTo>
                <a:cubicBezTo>
                  <a:pt x="17657" y="3158"/>
                  <a:pt x="17415" y="2435"/>
                  <a:pt x="17832" y="1839"/>
                </a:cubicBezTo>
                <a:cubicBezTo>
                  <a:pt x="18081" y="1481"/>
                  <a:pt x="18445" y="1393"/>
                  <a:pt x="18753" y="1588"/>
                </a:cubicBezTo>
                <a:cubicBezTo>
                  <a:pt x="18766" y="1596"/>
                  <a:pt x="20413" y="2747"/>
                  <a:pt x="20413" y="2747"/>
                </a:cubicBezTo>
                <a:cubicBezTo>
                  <a:pt x="20413" y="2747"/>
                  <a:pt x="20900" y="3041"/>
                  <a:pt x="21293" y="2477"/>
                </a:cubicBezTo>
                <a:cubicBezTo>
                  <a:pt x="21536" y="2129"/>
                  <a:pt x="21600" y="1625"/>
                  <a:pt x="21472" y="1183"/>
                </a:cubicBezTo>
                <a:cubicBezTo>
                  <a:pt x="21468" y="1170"/>
                  <a:pt x="21269" y="583"/>
                  <a:pt x="21069" y="0"/>
                </a:cubicBezTo>
                <a:lnTo>
                  <a:pt x="0" y="0"/>
                </a:lnTo>
                <a:lnTo>
                  <a:pt x="0" y="21600"/>
                </a:lnTo>
                <a:close/>
              </a:path>
            </a:pathLst>
          </a:custGeom>
          <a:solidFill>
            <a:schemeClr val="accent4"/>
          </a:solidFill>
          <a:ln w="12700">
            <a:miter lim="400000"/>
          </a:ln>
        </p:spPr>
        <p:txBody>
          <a:bodyPr lIns="45719" rIns="45719"/>
          <a:lstStyle/>
          <a:p>
            <a:pPr/>
          </a:p>
        </p:txBody>
      </p:sp>
      <p:grpSp>
        <p:nvGrpSpPr>
          <p:cNvPr id="515" name="Ryhmä 14"/>
          <p:cNvGrpSpPr/>
          <p:nvPr/>
        </p:nvGrpSpPr>
        <p:grpSpPr>
          <a:xfrm>
            <a:off x="465667" y="5813464"/>
            <a:ext cx="1295040" cy="601444"/>
            <a:chOff x="0" y="0"/>
            <a:chExt cx="1295038" cy="601442"/>
          </a:xfrm>
        </p:grpSpPr>
        <p:sp>
          <p:nvSpPr>
            <p:cNvPr id="504"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05"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06"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07"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08"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09"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10"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11"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12"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13"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14"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516" name="Otsikkoteksti"/>
          <p:cNvSpPr txBox="1"/>
          <p:nvPr>
            <p:ph type="title"/>
          </p:nvPr>
        </p:nvSpPr>
        <p:spPr>
          <a:xfrm>
            <a:off x="408562" y="457200"/>
            <a:ext cx="10739337" cy="2071991"/>
          </a:xfrm>
          <a:prstGeom prst="rect">
            <a:avLst/>
          </a:prstGeom>
        </p:spPr>
        <p:txBody>
          <a:bodyPr/>
          <a:lstStyle>
            <a:lvl1pPr>
              <a:defRPr>
                <a:solidFill>
                  <a:srgbClr val="FFFFFF"/>
                </a:solidFill>
              </a:defRPr>
            </a:lvl1pPr>
          </a:lstStyle>
          <a:p>
            <a:pPr/>
            <a:r>
              <a:t>Otsikkoteksti</a:t>
            </a:r>
          </a:p>
        </p:txBody>
      </p:sp>
      <p:sp>
        <p:nvSpPr>
          <p:cNvPr id="517" name="Leipätekstin taso yksi…"/>
          <p:cNvSpPr txBox="1"/>
          <p:nvPr>
            <p:ph type="body" sz="quarter" idx="1"/>
          </p:nvPr>
        </p:nvSpPr>
        <p:spPr>
          <a:xfrm>
            <a:off x="447472" y="2665378"/>
            <a:ext cx="10709479" cy="972000"/>
          </a:xfrm>
          <a:prstGeom prst="rect">
            <a:avLst/>
          </a:prstGeom>
        </p:spPr>
        <p:txBody>
          <a:bodyPr>
            <a:normAutofit fontScale="100000" lnSpcReduction="0"/>
          </a:bodyPr>
          <a:lstStyle>
            <a:lvl1pPr marL="0" indent="0">
              <a:buSzTx/>
              <a:buFontTx/>
              <a:buNone/>
              <a:defRPr b="1">
                <a:solidFill>
                  <a:srgbClr val="FFFFFF"/>
                </a:solidFill>
              </a:defRPr>
            </a:lvl1pPr>
            <a:lvl2pPr>
              <a:buFontTx/>
              <a:defRPr b="1">
                <a:solidFill>
                  <a:srgbClr val="FFFFFF"/>
                </a:solidFill>
              </a:defRPr>
            </a:lvl2pPr>
            <a:lvl3pPr>
              <a:buFontTx/>
              <a:defRPr b="1">
                <a:solidFill>
                  <a:srgbClr val="FFFFFF"/>
                </a:solidFill>
              </a:defRPr>
            </a:lvl3pPr>
            <a:lvl4pPr>
              <a:buFontTx/>
              <a:defRPr b="1">
                <a:solidFill>
                  <a:srgbClr val="FFFFFF"/>
                </a:solidFill>
              </a:defRPr>
            </a:lvl4pPr>
            <a:lvl5pPr>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518"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4.xml><?xml version="1.0" encoding="utf-8"?>
<p:sldLayout xmlns:a="http://schemas.openxmlformats.org/drawingml/2006/main" xmlns:r="http://schemas.openxmlformats.org/officeDocument/2006/relationships" xmlns:p="http://schemas.openxmlformats.org/presentationml/2006/main" type="tx" showMasterSp="0" showMasterPhAnim="1">
  <p:cSld name="Kansi 4 B">
    <p:bg>
      <p:bgPr>
        <a:solidFill>
          <a:schemeClr val="accent6"/>
        </a:solidFill>
      </p:bgPr>
    </p:bg>
    <p:spTree>
      <p:nvGrpSpPr>
        <p:cNvPr id="1" name=""/>
        <p:cNvGrpSpPr/>
        <p:nvPr/>
      </p:nvGrpSpPr>
      <p:grpSpPr>
        <a:xfrm>
          <a:off x="0" y="0"/>
          <a:ext cx="0" cy="0"/>
          <a:chOff x="0" y="0"/>
          <a:chExt cx="0" cy="0"/>
        </a:xfrm>
      </p:grpSpPr>
      <p:sp>
        <p:nvSpPr>
          <p:cNvPr id="525" name="Freeform 18"/>
          <p:cNvSpPr/>
          <p:nvPr/>
        </p:nvSpPr>
        <p:spPr>
          <a:xfrm>
            <a:off x="0" y="0"/>
            <a:ext cx="12193589"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9934" y="21600"/>
                </a:lnTo>
                <a:cubicBezTo>
                  <a:pt x="9773" y="21014"/>
                  <a:pt x="9612" y="20427"/>
                  <a:pt x="9612" y="20427"/>
                </a:cubicBezTo>
                <a:cubicBezTo>
                  <a:pt x="9612" y="20427"/>
                  <a:pt x="9417" y="19703"/>
                  <a:pt x="9753" y="19106"/>
                </a:cubicBezTo>
                <a:cubicBezTo>
                  <a:pt x="9954" y="18750"/>
                  <a:pt x="10248" y="18662"/>
                  <a:pt x="10496" y="18857"/>
                </a:cubicBezTo>
                <a:cubicBezTo>
                  <a:pt x="10506" y="18865"/>
                  <a:pt x="11832" y="20016"/>
                  <a:pt x="11832" y="20016"/>
                </a:cubicBezTo>
                <a:cubicBezTo>
                  <a:pt x="11832" y="20016"/>
                  <a:pt x="12203" y="20350"/>
                  <a:pt x="12542" y="19747"/>
                </a:cubicBezTo>
                <a:cubicBezTo>
                  <a:pt x="12738" y="19400"/>
                  <a:pt x="12790" y="18895"/>
                  <a:pt x="12687" y="18454"/>
                </a:cubicBezTo>
                <a:cubicBezTo>
                  <a:pt x="12679" y="18426"/>
                  <a:pt x="12042" y="16108"/>
                  <a:pt x="12042" y="16108"/>
                </a:cubicBezTo>
                <a:cubicBezTo>
                  <a:pt x="12042" y="16108"/>
                  <a:pt x="11848" y="15384"/>
                  <a:pt x="12184" y="14787"/>
                </a:cubicBezTo>
                <a:cubicBezTo>
                  <a:pt x="12385" y="14431"/>
                  <a:pt x="12679" y="14343"/>
                  <a:pt x="12926" y="14538"/>
                </a:cubicBezTo>
                <a:cubicBezTo>
                  <a:pt x="12937" y="14546"/>
                  <a:pt x="14264" y="15697"/>
                  <a:pt x="14264" y="15697"/>
                </a:cubicBezTo>
                <a:cubicBezTo>
                  <a:pt x="14264" y="15697"/>
                  <a:pt x="14634" y="16031"/>
                  <a:pt x="14973" y="15428"/>
                </a:cubicBezTo>
                <a:cubicBezTo>
                  <a:pt x="15168" y="15081"/>
                  <a:pt x="15220" y="14576"/>
                  <a:pt x="15117" y="14135"/>
                </a:cubicBezTo>
                <a:cubicBezTo>
                  <a:pt x="15110" y="14107"/>
                  <a:pt x="14474" y="11789"/>
                  <a:pt x="14474" y="11789"/>
                </a:cubicBezTo>
                <a:cubicBezTo>
                  <a:pt x="14474" y="11789"/>
                  <a:pt x="14279" y="11065"/>
                  <a:pt x="14614" y="10468"/>
                </a:cubicBezTo>
                <a:cubicBezTo>
                  <a:pt x="14816" y="10112"/>
                  <a:pt x="15109" y="10024"/>
                  <a:pt x="15356" y="10219"/>
                </a:cubicBezTo>
                <a:cubicBezTo>
                  <a:pt x="15367" y="10226"/>
                  <a:pt x="16692" y="11383"/>
                  <a:pt x="16692" y="11383"/>
                </a:cubicBezTo>
                <a:cubicBezTo>
                  <a:pt x="16692" y="11383"/>
                  <a:pt x="17087" y="11671"/>
                  <a:pt x="17398" y="11118"/>
                </a:cubicBezTo>
                <a:cubicBezTo>
                  <a:pt x="17594" y="10771"/>
                  <a:pt x="17646" y="10266"/>
                  <a:pt x="17543" y="9823"/>
                </a:cubicBezTo>
                <a:cubicBezTo>
                  <a:pt x="17535" y="9797"/>
                  <a:pt x="16899" y="7478"/>
                  <a:pt x="16899" y="7478"/>
                </a:cubicBezTo>
                <a:cubicBezTo>
                  <a:pt x="16899" y="7478"/>
                  <a:pt x="16704" y="6755"/>
                  <a:pt x="17040" y="6158"/>
                </a:cubicBezTo>
                <a:cubicBezTo>
                  <a:pt x="17241" y="5800"/>
                  <a:pt x="17534" y="5714"/>
                  <a:pt x="17783" y="5909"/>
                </a:cubicBezTo>
                <a:cubicBezTo>
                  <a:pt x="17793" y="5916"/>
                  <a:pt x="19119" y="7067"/>
                  <a:pt x="19119" y="7067"/>
                </a:cubicBezTo>
                <a:cubicBezTo>
                  <a:pt x="19119" y="7067"/>
                  <a:pt x="19490" y="7400"/>
                  <a:pt x="19829" y="6799"/>
                </a:cubicBezTo>
                <a:cubicBezTo>
                  <a:pt x="20024" y="6450"/>
                  <a:pt x="20076" y="5947"/>
                  <a:pt x="19973" y="5504"/>
                </a:cubicBezTo>
                <a:cubicBezTo>
                  <a:pt x="19966" y="5477"/>
                  <a:pt x="19329" y="3158"/>
                  <a:pt x="19329" y="3158"/>
                </a:cubicBezTo>
                <a:cubicBezTo>
                  <a:pt x="19329" y="3158"/>
                  <a:pt x="19135" y="2435"/>
                  <a:pt x="19471" y="1839"/>
                </a:cubicBezTo>
                <a:cubicBezTo>
                  <a:pt x="19671" y="1481"/>
                  <a:pt x="19966" y="1393"/>
                  <a:pt x="20213" y="1588"/>
                </a:cubicBezTo>
                <a:cubicBezTo>
                  <a:pt x="20223" y="1596"/>
                  <a:pt x="21551" y="2747"/>
                  <a:pt x="21551" y="2747"/>
                </a:cubicBezTo>
                <a:cubicBezTo>
                  <a:pt x="21551" y="2747"/>
                  <a:pt x="21569" y="2761"/>
                  <a:pt x="21600" y="2776"/>
                </a:cubicBezTo>
                <a:lnTo>
                  <a:pt x="21600" y="0"/>
                </a:lnTo>
                <a:lnTo>
                  <a:pt x="0" y="0"/>
                </a:lnTo>
                <a:lnTo>
                  <a:pt x="0" y="21600"/>
                </a:lnTo>
                <a:close/>
              </a:path>
            </a:pathLst>
          </a:custGeom>
          <a:solidFill>
            <a:schemeClr val="accent4"/>
          </a:solidFill>
          <a:ln w="12700">
            <a:miter lim="400000"/>
          </a:ln>
        </p:spPr>
        <p:txBody>
          <a:bodyPr lIns="45719" rIns="45719"/>
          <a:lstStyle/>
          <a:p>
            <a:pPr/>
          </a:p>
        </p:txBody>
      </p:sp>
      <p:grpSp>
        <p:nvGrpSpPr>
          <p:cNvPr id="537" name="Ryhmä 14"/>
          <p:cNvGrpSpPr/>
          <p:nvPr/>
        </p:nvGrpSpPr>
        <p:grpSpPr>
          <a:xfrm>
            <a:off x="465667" y="5813464"/>
            <a:ext cx="1295040" cy="601444"/>
            <a:chOff x="0" y="0"/>
            <a:chExt cx="1295038" cy="601442"/>
          </a:xfrm>
        </p:grpSpPr>
        <p:sp>
          <p:nvSpPr>
            <p:cNvPr id="526"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27"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28"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29"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30"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31"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32"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33"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34"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35"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36"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538" name="Otsikkoteksti"/>
          <p:cNvSpPr txBox="1"/>
          <p:nvPr>
            <p:ph type="title"/>
          </p:nvPr>
        </p:nvSpPr>
        <p:spPr>
          <a:xfrm>
            <a:off x="408562" y="457200"/>
            <a:ext cx="10739337" cy="2071991"/>
          </a:xfrm>
          <a:prstGeom prst="rect">
            <a:avLst/>
          </a:prstGeom>
        </p:spPr>
        <p:txBody>
          <a:bodyPr/>
          <a:lstStyle>
            <a:lvl1pPr>
              <a:defRPr>
                <a:solidFill>
                  <a:srgbClr val="FFFFFF"/>
                </a:solidFill>
              </a:defRPr>
            </a:lvl1pPr>
          </a:lstStyle>
          <a:p>
            <a:pPr/>
            <a:r>
              <a:t>Otsikkoteksti</a:t>
            </a:r>
          </a:p>
        </p:txBody>
      </p:sp>
      <p:sp>
        <p:nvSpPr>
          <p:cNvPr id="539" name="Leipätekstin taso yksi…"/>
          <p:cNvSpPr txBox="1"/>
          <p:nvPr>
            <p:ph type="body" sz="quarter" idx="1"/>
          </p:nvPr>
        </p:nvSpPr>
        <p:spPr>
          <a:xfrm>
            <a:off x="447472" y="2665378"/>
            <a:ext cx="10709479" cy="972000"/>
          </a:xfrm>
          <a:prstGeom prst="rect">
            <a:avLst/>
          </a:prstGeom>
        </p:spPr>
        <p:txBody>
          <a:bodyPr>
            <a:normAutofit fontScale="100000" lnSpcReduction="0"/>
          </a:bodyPr>
          <a:lstStyle>
            <a:lvl1pPr marL="0" indent="0">
              <a:buSzTx/>
              <a:buFontTx/>
              <a:buNone/>
              <a:defRPr b="1">
                <a:solidFill>
                  <a:srgbClr val="FFFFFF"/>
                </a:solidFill>
              </a:defRPr>
            </a:lvl1pPr>
            <a:lvl2pPr>
              <a:buFontTx/>
              <a:defRPr b="1">
                <a:solidFill>
                  <a:srgbClr val="FFFFFF"/>
                </a:solidFill>
              </a:defRPr>
            </a:lvl2pPr>
            <a:lvl3pPr>
              <a:buFontTx/>
              <a:defRPr b="1">
                <a:solidFill>
                  <a:srgbClr val="FFFFFF"/>
                </a:solidFill>
              </a:defRPr>
            </a:lvl3pPr>
            <a:lvl4pPr>
              <a:buFontTx/>
              <a:defRPr b="1">
                <a:solidFill>
                  <a:srgbClr val="FFFFFF"/>
                </a:solidFill>
              </a:defRPr>
            </a:lvl4pPr>
            <a:lvl5pPr>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540"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5.xml><?xml version="1.0" encoding="utf-8"?>
<p:sldLayout xmlns:a="http://schemas.openxmlformats.org/drawingml/2006/main" xmlns:r="http://schemas.openxmlformats.org/officeDocument/2006/relationships" xmlns:p="http://schemas.openxmlformats.org/presentationml/2006/main" type="tx" showMasterSp="0" showMasterPhAnim="1">
  <p:cSld name="Kansi 5">
    <p:bg>
      <p:bgPr>
        <a:solidFill>
          <a:schemeClr val="accent3"/>
        </a:solidFill>
      </p:bgPr>
    </p:bg>
    <p:spTree>
      <p:nvGrpSpPr>
        <p:cNvPr id="1" name=""/>
        <p:cNvGrpSpPr/>
        <p:nvPr/>
      </p:nvGrpSpPr>
      <p:grpSpPr>
        <a:xfrm>
          <a:off x="0" y="0"/>
          <a:ext cx="0" cy="0"/>
          <a:chOff x="0" y="0"/>
          <a:chExt cx="0" cy="0"/>
        </a:xfrm>
      </p:grpSpPr>
      <p:sp>
        <p:nvSpPr>
          <p:cNvPr id="547" name="Freeform 18"/>
          <p:cNvSpPr/>
          <p:nvPr/>
        </p:nvSpPr>
        <p:spPr>
          <a:xfrm>
            <a:off x="-17667" y="-17463"/>
            <a:ext cx="9726818" cy="6875463"/>
          </a:xfrm>
          <a:custGeom>
            <a:avLst/>
            <a:gdLst/>
            <a:ahLst/>
            <a:cxnLst>
              <a:cxn ang="0">
                <a:pos x="wd2" y="hd2"/>
              </a:cxn>
              <a:cxn ang="5400000">
                <a:pos x="wd2" y="hd2"/>
              </a:cxn>
              <a:cxn ang="10800000">
                <a:pos x="wd2" y="hd2"/>
              </a:cxn>
              <a:cxn ang="16200000">
                <a:pos x="wd2" y="hd2"/>
              </a:cxn>
            </a:cxnLst>
            <a:rect l="0" t="0" r="r" b="b"/>
            <a:pathLst>
              <a:path w="21528" h="21600" fill="norm" stroke="1" extrusionOk="0">
                <a:moveTo>
                  <a:pt x="29" y="20"/>
                </a:moveTo>
                <a:cubicBezTo>
                  <a:pt x="-72" y="7120"/>
                  <a:pt x="130" y="14499"/>
                  <a:pt x="29" y="21600"/>
                </a:cubicBezTo>
                <a:lnTo>
                  <a:pt x="7990" y="21600"/>
                </a:lnTo>
                <a:cubicBezTo>
                  <a:pt x="7989" y="20742"/>
                  <a:pt x="7987" y="19883"/>
                  <a:pt x="7986" y="19025"/>
                </a:cubicBezTo>
                <a:lnTo>
                  <a:pt x="9924" y="19032"/>
                </a:lnTo>
                <a:cubicBezTo>
                  <a:pt x="9922" y="18114"/>
                  <a:pt x="9921" y="17197"/>
                  <a:pt x="9919" y="16279"/>
                </a:cubicBezTo>
                <a:lnTo>
                  <a:pt x="11858" y="16286"/>
                </a:lnTo>
                <a:cubicBezTo>
                  <a:pt x="11856" y="15431"/>
                  <a:pt x="11855" y="14578"/>
                  <a:pt x="11853" y="13723"/>
                </a:cubicBezTo>
                <a:lnTo>
                  <a:pt x="13792" y="13730"/>
                </a:lnTo>
                <a:cubicBezTo>
                  <a:pt x="13790" y="12812"/>
                  <a:pt x="13789" y="11895"/>
                  <a:pt x="13786" y="10977"/>
                </a:cubicBezTo>
                <a:lnTo>
                  <a:pt x="15726" y="10984"/>
                </a:lnTo>
                <a:cubicBezTo>
                  <a:pt x="15724" y="10067"/>
                  <a:pt x="15723" y="9149"/>
                  <a:pt x="15721" y="8232"/>
                </a:cubicBezTo>
                <a:lnTo>
                  <a:pt x="17660" y="8240"/>
                </a:lnTo>
                <a:cubicBezTo>
                  <a:pt x="17658" y="7321"/>
                  <a:pt x="17657" y="6404"/>
                  <a:pt x="17655" y="5486"/>
                </a:cubicBezTo>
                <a:lnTo>
                  <a:pt x="19594" y="5494"/>
                </a:lnTo>
                <a:cubicBezTo>
                  <a:pt x="19592" y="4577"/>
                  <a:pt x="19590" y="3658"/>
                  <a:pt x="19588" y="2742"/>
                </a:cubicBezTo>
                <a:lnTo>
                  <a:pt x="21528" y="2749"/>
                </a:lnTo>
                <a:cubicBezTo>
                  <a:pt x="21526" y="1832"/>
                  <a:pt x="21525" y="917"/>
                  <a:pt x="21523" y="0"/>
                </a:cubicBezTo>
                <a:lnTo>
                  <a:pt x="29" y="20"/>
                </a:lnTo>
                <a:close/>
              </a:path>
            </a:pathLst>
          </a:custGeom>
          <a:solidFill>
            <a:srgbClr val="DB2719"/>
          </a:solidFill>
          <a:ln w="12700">
            <a:miter lim="400000"/>
          </a:ln>
        </p:spPr>
        <p:txBody>
          <a:bodyPr lIns="45719" rIns="45719"/>
          <a:lstStyle/>
          <a:p>
            <a:pPr/>
          </a:p>
        </p:txBody>
      </p:sp>
      <p:grpSp>
        <p:nvGrpSpPr>
          <p:cNvPr id="559" name="Ryhmä 14"/>
          <p:cNvGrpSpPr/>
          <p:nvPr/>
        </p:nvGrpSpPr>
        <p:grpSpPr>
          <a:xfrm>
            <a:off x="465667" y="5813464"/>
            <a:ext cx="1295040" cy="601444"/>
            <a:chOff x="0" y="0"/>
            <a:chExt cx="1295038" cy="601442"/>
          </a:xfrm>
        </p:grpSpPr>
        <p:sp>
          <p:nvSpPr>
            <p:cNvPr id="548"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49"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50"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51"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52"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53"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54"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55"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56"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57"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58"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560" name="Otsikkoteksti"/>
          <p:cNvSpPr txBox="1"/>
          <p:nvPr>
            <p:ph type="title"/>
          </p:nvPr>
        </p:nvSpPr>
        <p:spPr>
          <a:xfrm>
            <a:off x="408562" y="457200"/>
            <a:ext cx="10739337" cy="2071991"/>
          </a:xfrm>
          <a:prstGeom prst="rect">
            <a:avLst/>
          </a:prstGeom>
        </p:spPr>
        <p:txBody>
          <a:bodyPr/>
          <a:lstStyle>
            <a:lvl1pPr>
              <a:defRPr>
                <a:solidFill>
                  <a:srgbClr val="FFFFFF"/>
                </a:solidFill>
              </a:defRPr>
            </a:lvl1pPr>
          </a:lstStyle>
          <a:p>
            <a:pPr/>
            <a:r>
              <a:t>Otsikkoteksti</a:t>
            </a:r>
          </a:p>
        </p:txBody>
      </p:sp>
      <p:sp>
        <p:nvSpPr>
          <p:cNvPr id="561" name="Leipätekstin taso yksi…"/>
          <p:cNvSpPr txBox="1"/>
          <p:nvPr>
            <p:ph type="body" sz="quarter" idx="1"/>
          </p:nvPr>
        </p:nvSpPr>
        <p:spPr>
          <a:xfrm>
            <a:off x="447472" y="2665378"/>
            <a:ext cx="10709479" cy="972000"/>
          </a:xfrm>
          <a:prstGeom prst="rect">
            <a:avLst/>
          </a:prstGeom>
        </p:spPr>
        <p:txBody>
          <a:bodyPr>
            <a:normAutofit fontScale="100000" lnSpcReduction="0"/>
          </a:bodyPr>
          <a:lstStyle>
            <a:lvl1pPr marL="0" indent="0">
              <a:buSzTx/>
              <a:buFontTx/>
              <a:buNone/>
              <a:defRPr b="1">
                <a:solidFill>
                  <a:srgbClr val="FFFFFF"/>
                </a:solidFill>
              </a:defRPr>
            </a:lvl1pPr>
            <a:lvl2pPr>
              <a:buFontTx/>
              <a:defRPr b="1">
                <a:solidFill>
                  <a:srgbClr val="FFFFFF"/>
                </a:solidFill>
              </a:defRPr>
            </a:lvl2pPr>
            <a:lvl3pPr>
              <a:buFontTx/>
              <a:defRPr b="1">
                <a:solidFill>
                  <a:srgbClr val="FFFFFF"/>
                </a:solidFill>
              </a:defRPr>
            </a:lvl3pPr>
            <a:lvl4pPr>
              <a:buFontTx/>
              <a:defRPr b="1">
                <a:solidFill>
                  <a:srgbClr val="FFFFFF"/>
                </a:solidFill>
              </a:defRPr>
            </a:lvl4pPr>
            <a:lvl5pPr>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562"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6.xml><?xml version="1.0" encoding="utf-8"?>
<p:sldLayout xmlns:a="http://schemas.openxmlformats.org/drawingml/2006/main" xmlns:r="http://schemas.openxmlformats.org/officeDocument/2006/relationships" xmlns:p="http://schemas.openxmlformats.org/presentationml/2006/main" type="tx" showMasterSp="0" showMasterPhAnim="1">
  <p:cSld name="Kansi 5 B">
    <p:bg>
      <p:bgPr>
        <a:solidFill>
          <a:schemeClr val="accent3"/>
        </a:solidFill>
      </p:bgPr>
    </p:bg>
    <p:spTree>
      <p:nvGrpSpPr>
        <p:cNvPr id="1" name=""/>
        <p:cNvGrpSpPr/>
        <p:nvPr/>
      </p:nvGrpSpPr>
      <p:grpSpPr>
        <a:xfrm>
          <a:off x="0" y="0"/>
          <a:ext cx="0" cy="0"/>
          <a:chOff x="0" y="0"/>
          <a:chExt cx="0" cy="0"/>
        </a:xfrm>
      </p:grpSpPr>
      <p:sp>
        <p:nvSpPr>
          <p:cNvPr id="569" name="Freeform 5"/>
          <p:cNvSpPr/>
          <p:nvPr/>
        </p:nvSpPr>
        <p:spPr>
          <a:xfrm>
            <a:off x="0" y="-1"/>
            <a:ext cx="12193589"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2333" y="21600"/>
                </a:lnTo>
                <a:lnTo>
                  <a:pt x="12329" y="19025"/>
                </a:lnTo>
                <a:lnTo>
                  <a:pt x="13879" y="19032"/>
                </a:lnTo>
                <a:lnTo>
                  <a:pt x="13875" y="16279"/>
                </a:lnTo>
                <a:lnTo>
                  <a:pt x="15424" y="16286"/>
                </a:lnTo>
                <a:lnTo>
                  <a:pt x="15420" y="13723"/>
                </a:lnTo>
                <a:lnTo>
                  <a:pt x="16970" y="13730"/>
                </a:lnTo>
                <a:lnTo>
                  <a:pt x="16966" y="10977"/>
                </a:lnTo>
                <a:lnTo>
                  <a:pt x="18516" y="10984"/>
                </a:lnTo>
                <a:lnTo>
                  <a:pt x="18511" y="8232"/>
                </a:lnTo>
                <a:lnTo>
                  <a:pt x="20062" y="8240"/>
                </a:lnTo>
                <a:lnTo>
                  <a:pt x="20057" y="5486"/>
                </a:lnTo>
                <a:lnTo>
                  <a:pt x="21600" y="5494"/>
                </a:lnTo>
                <a:lnTo>
                  <a:pt x="21600" y="0"/>
                </a:lnTo>
                <a:lnTo>
                  <a:pt x="0" y="0"/>
                </a:lnTo>
                <a:close/>
              </a:path>
            </a:pathLst>
          </a:custGeom>
          <a:solidFill>
            <a:srgbClr val="DB2719"/>
          </a:solidFill>
          <a:ln w="12700">
            <a:miter lim="400000"/>
          </a:ln>
        </p:spPr>
        <p:txBody>
          <a:bodyPr lIns="45719" rIns="45719"/>
          <a:lstStyle/>
          <a:p>
            <a:pPr/>
          </a:p>
        </p:txBody>
      </p:sp>
      <p:grpSp>
        <p:nvGrpSpPr>
          <p:cNvPr id="581" name="Ryhmä 14"/>
          <p:cNvGrpSpPr/>
          <p:nvPr/>
        </p:nvGrpSpPr>
        <p:grpSpPr>
          <a:xfrm>
            <a:off x="465667" y="5813464"/>
            <a:ext cx="1295040" cy="601444"/>
            <a:chOff x="0" y="0"/>
            <a:chExt cx="1295038" cy="601442"/>
          </a:xfrm>
        </p:grpSpPr>
        <p:sp>
          <p:nvSpPr>
            <p:cNvPr id="570"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71"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72"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73"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74"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75"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76"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77"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78"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79"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80"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582" name="Otsikkoteksti"/>
          <p:cNvSpPr txBox="1"/>
          <p:nvPr>
            <p:ph type="title"/>
          </p:nvPr>
        </p:nvSpPr>
        <p:spPr>
          <a:xfrm>
            <a:off x="408562" y="457200"/>
            <a:ext cx="10739337" cy="2071991"/>
          </a:xfrm>
          <a:prstGeom prst="rect">
            <a:avLst/>
          </a:prstGeom>
        </p:spPr>
        <p:txBody>
          <a:bodyPr/>
          <a:lstStyle>
            <a:lvl1pPr>
              <a:defRPr>
                <a:solidFill>
                  <a:srgbClr val="FFFFFF"/>
                </a:solidFill>
              </a:defRPr>
            </a:lvl1pPr>
          </a:lstStyle>
          <a:p>
            <a:pPr/>
            <a:r>
              <a:t>Otsikkoteksti</a:t>
            </a:r>
          </a:p>
        </p:txBody>
      </p:sp>
      <p:sp>
        <p:nvSpPr>
          <p:cNvPr id="583" name="Leipätekstin taso yksi…"/>
          <p:cNvSpPr txBox="1"/>
          <p:nvPr>
            <p:ph type="body" sz="quarter" idx="1"/>
          </p:nvPr>
        </p:nvSpPr>
        <p:spPr>
          <a:xfrm>
            <a:off x="447472" y="2665378"/>
            <a:ext cx="10709479" cy="972000"/>
          </a:xfrm>
          <a:prstGeom prst="rect">
            <a:avLst/>
          </a:prstGeom>
        </p:spPr>
        <p:txBody>
          <a:bodyPr>
            <a:normAutofit fontScale="100000" lnSpcReduction="0"/>
          </a:bodyPr>
          <a:lstStyle>
            <a:lvl1pPr marL="0" indent="0">
              <a:buSzTx/>
              <a:buFontTx/>
              <a:buNone/>
              <a:defRPr b="1">
                <a:solidFill>
                  <a:srgbClr val="FFFFFF"/>
                </a:solidFill>
              </a:defRPr>
            </a:lvl1pPr>
            <a:lvl2pPr>
              <a:buFontTx/>
              <a:defRPr b="1">
                <a:solidFill>
                  <a:srgbClr val="FFFFFF"/>
                </a:solidFill>
              </a:defRPr>
            </a:lvl2pPr>
            <a:lvl3pPr>
              <a:buFontTx/>
              <a:defRPr b="1">
                <a:solidFill>
                  <a:srgbClr val="FFFFFF"/>
                </a:solidFill>
              </a:defRPr>
            </a:lvl3pPr>
            <a:lvl4pPr>
              <a:buFontTx/>
              <a:defRPr b="1">
                <a:solidFill>
                  <a:srgbClr val="FFFFFF"/>
                </a:solidFill>
              </a:defRPr>
            </a:lvl4pPr>
            <a:lvl5pPr>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584"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7.xml><?xml version="1.0" encoding="utf-8"?>
<p:sldLayout xmlns:a="http://schemas.openxmlformats.org/drawingml/2006/main" xmlns:r="http://schemas.openxmlformats.org/officeDocument/2006/relationships" xmlns:p="http://schemas.openxmlformats.org/presentationml/2006/main" type="tx" showMasterSp="0" showMasterPhAnim="1">
  <p:cSld name="Väliotsikko">
    <p:bg>
      <p:bgPr>
        <a:solidFill>
          <a:schemeClr val="accent1"/>
        </a:solidFill>
      </p:bgPr>
    </p:bg>
    <p:spTree>
      <p:nvGrpSpPr>
        <p:cNvPr id="1" name=""/>
        <p:cNvGrpSpPr/>
        <p:nvPr/>
      </p:nvGrpSpPr>
      <p:grpSpPr>
        <a:xfrm>
          <a:off x="0" y="0"/>
          <a:ext cx="0" cy="0"/>
          <a:chOff x="0" y="0"/>
          <a:chExt cx="0" cy="0"/>
        </a:xfrm>
      </p:grpSpPr>
      <p:grpSp>
        <p:nvGrpSpPr>
          <p:cNvPr id="602" name="Ryhmä 8"/>
          <p:cNvGrpSpPr/>
          <p:nvPr/>
        </p:nvGrpSpPr>
        <p:grpSpPr>
          <a:xfrm>
            <a:off x="465667" y="6222027"/>
            <a:ext cx="804334" cy="373550"/>
            <a:chOff x="0" y="0"/>
            <a:chExt cx="804333" cy="373549"/>
          </a:xfrm>
        </p:grpSpPr>
        <p:sp>
          <p:nvSpPr>
            <p:cNvPr id="591" name="Freeform 5"/>
            <p:cNvSpPr/>
            <p:nvPr/>
          </p:nvSpPr>
          <p:spPr>
            <a:xfrm>
              <a:off x="-1" y="0"/>
              <a:ext cx="804335"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92" name="Freeform 6"/>
            <p:cNvSpPr/>
            <p:nvPr/>
          </p:nvSpPr>
          <p:spPr>
            <a:xfrm>
              <a:off x="667121"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93"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94"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95" name="Freeform 9"/>
            <p:cNvSpPr/>
            <p:nvPr/>
          </p:nvSpPr>
          <p:spPr>
            <a:xfrm>
              <a:off x="488345" y="141019"/>
              <a:ext cx="70401"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96" name="Freeform 10"/>
            <p:cNvSpPr/>
            <p:nvPr/>
          </p:nvSpPr>
          <p:spPr>
            <a:xfrm>
              <a:off x="441120"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97"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598" name="Freeform 12"/>
            <p:cNvSpPr/>
            <p:nvPr/>
          </p:nvSpPr>
          <p:spPr>
            <a:xfrm>
              <a:off x="354398" y="141019"/>
              <a:ext cx="71816"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599" name="Freeform 13"/>
            <p:cNvSpPr/>
            <p:nvPr/>
          </p:nvSpPr>
          <p:spPr>
            <a:xfrm>
              <a:off x="311309"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00"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01"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603" name="Otsikkoteksti"/>
          <p:cNvSpPr txBox="1"/>
          <p:nvPr>
            <p:ph type="title"/>
          </p:nvPr>
        </p:nvSpPr>
        <p:spPr>
          <a:prstGeom prst="rect">
            <a:avLst/>
          </a:prstGeom>
        </p:spPr>
        <p:txBody>
          <a:bodyPr/>
          <a:lstStyle>
            <a:lvl1pPr>
              <a:defRPr>
                <a:solidFill>
                  <a:srgbClr val="FFFFFF"/>
                </a:solidFill>
              </a:defRPr>
            </a:lvl1pPr>
          </a:lstStyle>
          <a:p>
            <a:pPr/>
            <a:r>
              <a:t>Otsikkoteksti</a:t>
            </a:r>
          </a:p>
        </p:txBody>
      </p:sp>
      <p:sp>
        <p:nvSpPr>
          <p:cNvPr id="604" name="Dian numero"/>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8.xml><?xml version="1.0" encoding="utf-8"?>
<p:sldLayout xmlns:a="http://schemas.openxmlformats.org/drawingml/2006/main" xmlns:r="http://schemas.openxmlformats.org/officeDocument/2006/relationships" xmlns:p="http://schemas.openxmlformats.org/presentationml/2006/main" type="tx" showMasterSp="1" showMasterPhAnim="1">
  <p:cSld name="Otsikkodia">
    <p:spTree>
      <p:nvGrpSpPr>
        <p:cNvPr id="1" name=""/>
        <p:cNvGrpSpPr/>
        <p:nvPr/>
      </p:nvGrpSpPr>
      <p:grpSpPr>
        <a:xfrm>
          <a:off x="0" y="0"/>
          <a:ext cx="0" cy="0"/>
          <a:chOff x="0" y="0"/>
          <a:chExt cx="0" cy="0"/>
        </a:xfrm>
      </p:grpSpPr>
      <p:sp>
        <p:nvSpPr>
          <p:cNvPr id="611" name="Otsikkoteksti"/>
          <p:cNvSpPr txBox="1"/>
          <p:nvPr>
            <p:ph type="title"/>
          </p:nvPr>
        </p:nvSpPr>
        <p:spPr>
          <a:xfrm>
            <a:off x="486384" y="457200"/>
            <a:ext cx="10661517" cy="5136204"/>
          </a:xfrm>
          <a:prstGeom prst="rect">
            <a:avLst/>
          </a:prstGeom>
        </p:spPr>
        <p:txBody>
          <a:bodyPr/>
          <a:lstStyle/>
          <a:p>
            <a:pPr/>
            <a:r>
              <a:t>Otsikkoteksti</a:t>
            </a:r>
          </a:p>
        </p:txBody>
      </p:sp>
      <p:sp>
        <p:nvSpPr>
          <p:cNvPr id="612"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9.xml><?xml version="1.0" encoding="utf-8"?>
<p:sldLayout xmlns:a="http://schemas.openxmlformats.org/drawingml/2006/main" xmlns:r="http://schemas.openxmlformats.org/officeDocument/2006/relationships" xmlns:p="http://schemas.openxmlformats.org/presentationml/2006/main" type="tx" showMasterSp="0" showMasterPhAnim="1">
  <p:cSld name="Otsikkodia nega">
    <p:bg>
      <p:bgPr>
        <a:solidFill>
          <a:srgbClr val="000000"/>
        </a:solidFill>
      </p:bgPr>
    </p:bg>
    <p:spTree>
      <p:nvGrpSpPr>
        <p:cNvPr id="1" name=""/>
        <p:cNvGrpSpPr/>
        <p:nvPr/>
      </p:nvGrpSpPr>
      <p:grpSpPr>
        <a:xfrm>
          <a:off x="0" y="0"/>
          <a:ext cx="0" cy="0"/>
          <a:chOff x="0" y="0"/>
          <a:chExt cx="0" cy="0"/>
        </a:xfrm>
      </p:grpSpPr>
      <p:grpSp>
        <p:nvGrpSpPr>
          <p:cNvPr id="630" name="Ryhmä 8"/>
          <p:cNvGrpSpPr/>
          <p:nvPr/>
        </p:nvGrpSpPr>
        <p:grpSpPr>
          <a:xfrm>
            <a:off x="465670" y="6222031"/>
            <a:ext cx="804334" cy="373550"/>
            <a:chOff x="0" y="0"/>
            <a:chExt cx="804332" cy="373549"/>
          </a:xfrm>
        </p:grpSpPr>
        <p:sp>
          <p:nvSpPr>
            <p:cNvPr id="619" name="Freeform 5"/>
            <p:cNvSpPr/>
            <p:nvPr/>
          </p:nvSpPr>
          <p:spPr>
            <a:xfrm>
              <a:off x="0" y="0"/>
              <a:ext cx="804333"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20" name="Freeform 6"/>
            <p:cNvSpPr/>
            <p:nvPr/>
          </p:nvSpPr>
          <p:spPr>
            <a:xfrm>
              <a:off x="667121"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21"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622"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23" name="Freeform 9"/>
            <p:cNvSpPr/>
            <p:nvPr/>
          </p:nvSpPr>
          <p:spPr>
            <a:xfrm>
              <a:off x="488344" y="141019"/>
              <a:ext cx="70402"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24" name="Freeform 10"/>
            <p:cNvSpPr/>
            <p:nvPr/>
          </p:nvSpPr>
          <p:spPr>
            <a:xfrm>
              <a:off x="441120"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25"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626" name="Freeform 12"/>
            <p:cNvSpPr/>
            <p:nvPr/>
          </p:nvSpPr>
          <p:spPr>
            <a:xfrm>
              <a:off x="354397" y="141019"/>
              <a:ext cx="7181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27" name="Freeform 13"/>
            <p:cNvSpPr/>
            <p:nvPr/>
          </p:nvSpPr>
          <p:spPr>
            <a:xfrm>
              <a:off x="311308"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28"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29"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631" name="Otsikkoteksti"/>
          <p:cNvSpPr txBox="1"/>
          <p:nvPr>
            <p:ph type="title"/>
          </p:nvPr>
        </p:nvSpPr>
        <p:spPr>
          <a:xfrm>
            <a:off x="486384" y="457200"/>
            <a:ext cx="10661517" cy="5136204"/>
          </a:xfrm>
          <a:prstGeom prst="rect">
            <a:avLst/>
          </a:prstGeom>
        </p:spPr>
        <p:txBody>
          <a:bodyPr/>
          <a:lstStyle>
            <a:lvl1pPr>
              <a:defRPr>
                <a:solidFill>
                  <a:srgbClr val="FFFFFF"/>
                </a:solidFill>
              </a:defRPr>
            </a:lvl1pPr>
          </a:lstStyle>
          <a:p>
            <a:pPr/>
            <a:r>
              <a:t>Otsikkoteksti</a:t>
            </a:r>
          </a:p>
        </p:txBody>
      </p:sp>
      <p:sp>
        <p:nvSpPr>
          <p:cNvPr id="632" name="Dian numero"/>
          <p:cNvSpPr txBox="1"/>
          <p:nvPr>
            <p:ph type="sldNum" sz="quarter" idx="2"/>
          </p:nvPr>
        </p:nvSpPr>
        <p:spPr>
          <a:xfrm>
            <a:off x="11478135" y="6305870"/>
            <a:ext cx="196343" cy="1851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Väliotsikko kupari">
    <p:bg>
      <p:bgPr>
        <a:solidFill>
          <a:srgbClr val="00D7A6"/>
        </a:solidFill>
      </p:bgPr>
    </p:bg>
    <p:spTree>
      <p:nvGrpSpPr>
        <p:cNvPr id="1" name=""/>
        <p:cNvGrpSpPr/>
        <p:nvPr/>
      </p:nvGrpSpPr>
      <p:grpSpPr>
        <a:xfrm>
          <a:off x="0" y="0"/>
          <a:ext cx="0" cy="0"/>
          <a:chOff x="0" y="0"/>
          <a:chExt cx="0" cy="0"/>
        </a:xfrm>
      </p:grpSpPr>
      <p:grpSp>
        <p:nvGrpSpPr>
          <p:cNvPr id="82" name="Ryhmä 8"/>
          <p:cNvGrpSpPr/>
          <p:nvPr/>
        </p:nvGrpSpPr>
        <p:grpSpPr>
          <a:xfrm>
            <a:off x="465667" y="6222027"/>
            <a:ext cx="804334" cy="373550"/>
            <a:chOff x="0" y="0"/>
            <a:chExt cx="804333" cy="373549"/>
          </a:xfrm>
        </p:grpSpPr>
        <p:sp>
          <p:nvSpPr>
            <p:cNvPr id="71" name="Freeform 5"/>
            <p:cNvSpPr/>
            <p:nvPr/>
          </p:nvSpPr>
          <p:spPr>
            <a:xfrm>
              <a:off x="-1" y="0"/>
              <a:ext cx="804335"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2" name="Freeform 6"/>
            <p:cNvSpPr/>
            <p:nvPr/>
          </p:nvSpPr>
          <p:spPr>
            <a:xfrm>
              <a:off x="667121"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3"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4"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5" name="Freeform 9"/>
            <p:cNvSpPr/>
            <p:nvPr/>
          </p:nvSpPr>
          <p:spPr>
            <a:xfrm>
              <a:off x="488345" y="141019"/>
              <a:ext cx="70401"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6" name="Freeform 10"/>
            <p:cNvSpPr/>
            <p:nvPr/>
          </p:nvSpPr>
          <p:spPr>
            <a:xfrm>
              <a:off x="441120"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7"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8" name="Freeform 12"/>
            <p:cNvSpPr/>
            <p:nvPr/>
          </p:nvSpPr>
          <p:spPr>
            <a:xfrm>
              <a:off x="354398" y="141019"/>
              <a:ext cx="71816"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9" name="Freeform 13"/>
            <p:cNvSpPr/>
            <p:nvPr/>
          </p:nvSpPr>
          <p:spPr>
            <a:xfrm>
              <a:off x="311309"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80"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81"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83" name="Otsikkoteksti"/>
          <p:cNvSpPr txBox="1"/>
          <p:nvPr>
            <p:ph type="title"/>
          </p:nvPr>
        </p:nvSpPr>
        <p:spPr>
          <a:prstGeom prst="rect">
            <a:avLst/>
          </a:prstGeom>
        </p:spPr>
        <p:txBody>
          <a:bodyPr/>
          <a:lstStyle>
            <a:lvl1pPr>
              <a:defRPr>
                <a:solidFill>
                  <a:srgbClr val="FFFFFF"/>
                </a:solidFill>
              </a:defRPr>
            </a:lvl1pPr>
          </a:lstStyle>
          <a:p>
            <a:pPr/>
            <a:r>
              <a:t>Otsikkoteksti</a:t>
            </a:r>
          </a:p>
        </p:txBody>
      </p:sp>
      <p:sp>
        <p:nvSpPr>
          <p:cNvPr id="84" name="Dian numero"/>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0.xml><?xml version="1.0" encoding="utf-8"?>
<p:sldLayout xmlns:a="http://schemas.openxmlformats.org/drawingml/2006/main" xmlns:r="http://schemas.openxmlformats.org/officeDocument/2006/relationships" xmlns:p="http://schemas.openxmlformats.org/presentationml/2006/main" type="tx" showMasterSp="0" showMasterPhAnim="1">
  <p:cSld name="Väliotsikko spåra">
    <p:bg>
      <p:bgPr>
        <a:solidFill>
          <a:srgbClr val="009246"/>
        </a:solidFill>
      </p:bgPr>
    </p:bg>
    <p:spTree>
      <p:nvGrpSpPr>
        <p:cNvPr id="1" name=""/>
        <p:cNvGrpSpPr/>
        <p:nvPr/>
      </p:nvGrpSpPr>
      <p:grpSpPr>
        <a:xfrm>
          <a:off x="0" y="0"/>
          <a:ext cx="0" cy="0"/>
          <a:chOff x="0" y="0"/>
          <a:chExt cx="0" cy="0"/>
        </a:xfrm>
      </p:grpSpPr>
      <p:grpSp>
        <p:nvGrpSpPr>
          <p:cNvPr id="650" name="Ryhmä 8"/>
          <p:cNvGrpSpPr/>
          <p:nvPr/>
        </p:nvGrpSpPr>
        <p:grpSpPr>
          <a:xfrm>
            <a:off x="465670" y="6222031"/>
            <a:ext cx="804334" cy="373550"/>
            <a:chOff x="0" y="0"/>
            <a:chExt cx="804332" cy="373549"/>
          </a:xfrm>
        </p:grpSpPr>
        <p:sp>
          <p:nvSpPr>
            <p:cNvPr id="639" name="Freeform 5"/>
            <p:cNvSpPr/>
            <p:nvPr/>
          </p:nvSpPr>
          <p:spPr>
            <a:xfrm>
              <a:off x="0" y="0"/>
              <a:ext cx="804333"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40" name="Freeform 6"/>
            <p:cNvSpPr/>
            <p:nvPr/>
          </p:nvSpPr>
          <p:spPr>
            <a:xfrm>
              <a:off x="667121"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41"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642"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43" name="Freeform 9"/>
            <p:cNvSpPr/>
            <p:nvPr/>
          </p:nvSpPr>
          <p:spPr>
            <a:xfrm>
              <a:off x="488344" y="141019"/>
              <a:ext cx="70402"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44" name="Freeform 10"/>
            <p:cNvSpPr/>
            <p:nvPr/>
          </p:nvSpPr>
          <p:spPr>
            <a:xfrm>
              <a:off x="441120"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45"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646" name="Freeform 12"/>
            <p:cNvSpPr/>
            <p:nvPr/>
          </p:nvSpPr>
          <p:spPr>
            <a:xfrm>
              <a:off x="354397" y="141019"/>
              <a:ext cx="7181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47" name="Freeform 13"/>
            <p:cNvSpPr/>
            <p:nvPr/>
          </p:nvSpPr>
          <p:spPr>
            <a:xfrm>
              <a:off x="311308"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48"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49"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651" name="Otsikkoteksti"/>
          <p:cNvSpPr txBox="1"/>
          <p:nvPr>
            <p:ph type="title"/>
          </p:nvPr>
        </p:nvSpPr>
        <p:spPr>
          <a:xfrm>
            <a:off x="486384" y="457200"/>
            <a:ext cx="10661517" cy="5136204"/>
          </a:xfrm>
          <a:prstGeom prst="rect">
            <a:avLst/>
          </a:prstGeom>
        </p:spPr>
        <p:txBody>
          <a:bodyPr/>
          <a:lstStyle>
            <a:lvl1pPr>
              <a:defRPr>
                <a:solidFill>
                  <a:srgbClr val="FFFFFF"/>
                </a:solidFill>
              </a:defRPr>
            </a:lvl1pPr>
          </a:lstStyle>
          <a:p>
            <a:pPr/>
            <a:r>
              <a:t>Otsikkoteksti</a:t>
            </a:r>
          </a:p>
        </p:txBody>
      </p:sp>
      <p:sp>
        <p:nvSpPr>
          <p:cNvPr id="652" name="Dian numero"/>
          <p:cNvSpPr txBox="1"/>
          <p:nvPr>
            <p:ph type="sldNum" sz="quarter" idx="2"/>
          </p:nvPr>
        </p:nvSpPr>
        <p:spPr>
          <a:xfrm>
            <a:off x="11478135" y="6305870"/>
            <a:ext cx="196343" cy="1851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1.xml><?xml version="1.0" encoding="utf-8"?>
<p:sldLayout xmlns:a="http://schemas.openxmlformats.org/drawingml/2006/main" xmlns:r="http://schemas.openxmlformats.org/officeDocument/2006/relationships" xmlns:p="http://schemas.openxmlformats.org/presentationml/2006/main" type="tx" showMasterSp="0" showMasterPhAnim="1">
  <p:cSld name="Väliotsikko kupari">
    <p:bg>
      <p:bgPr>
        <a:solidFill>
          <a:srgbClr val="00D7A6"/>
        </a:solidFill>
      </p:bgPr>
    </p:bg>
    <p:spTree>
      <p:nvGrpSpPr>
        <p:cNvPr id="1" name=""/>
        <p:cNvGrpSpPr/>
        <p:nvPr/>
      </p:nvGrpSpPr>
      <p:grpSpPr>
        <a:xfrm>
          <a:off x="0" y="0"/>
          <a:ext cx="0" cy="0"/>
          <a:chOff x="0" y="0"/>
          <a:chExt cx="0" cy="0"/>
        </a:xfrm>
      </p:grpSpPr>
      <p:grpSp>
        <p:nvGrpSpPr>
          <p:cNvPr id="670" name="Ryhmä 8"/>
          <p:cNvGrpSpPr/>
          <p:nvPr/>
        </p:nvGrpSpPr>
        <p:grpSpPr>
          <a:xfrm>
            <a:off x="465670" y="6222031"/>
            <a:ext cx="804334" cy="373550"/>
            <a:chOff x="0" y="0"/>
            <a:chExt cx="804332" cy="373549"/>
          </a:xfrm>
        </p:grpSpPr>
        <p:sp>
          <p:nvSpPr>
            <p:cNvPr id="659" name="Freeform 5"/>
            <p:cNvSpPr/>
            <p:nvPr/>
          </p:nvSpPr>
          <p:spPr>
            <a:xfrm>
              <a:off x="0" y="0"/>
              <a:ext cx="804333"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60" name="Freeform 6"/>
            <p:cNvSpPr/>
            <p:nvPr/>
          </p:nvSpPr>
          <p:spPr>
            <a:xfrm>
              <a:off x="667121"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61"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662"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63" name="Freeform 9"/>
            <p:cNvSpPr/>
            <p:nvPr/>
          </p:nvSpPr>
          <p:spPr>
            <a:xfrm>
              <a:off x="488344" y="141019"/>
              <a:ext cx="70402"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64" name="Freeform 10"/>
            <p:cNvSpPr/>
            <p:nvPr/>
          </p:nvSpPr>
          <p:spPr>
            <a:xfrm>
              <a:off x="441120"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65"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666" name="Freeform 12"/>
            <p:cNvSpPr/>
            <p:nvPr/>
          </p:nvSpPr>
          <p:spPr>
            <a:xfrm>
              <a:off x="354397" y="141019"/>
              <a:ext cx="7181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67" name="Freeform 13"/>
            <p:cNvSpPr/>
            <p:nvPr/>
          </p:nvSpPr>
          <p:spPr>
            <a:xfrm>
              <a:off x="311308"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68"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69"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671" name="Otsikkoteksti"/>
          <p:cNvSpPr txBox="1"/>
          <p:nvPr>
            <p:ph type="title"/>
          </p:nvPr>
        </p:nvSpPr>
        <p:spPr>
          <a:xfrm>
            <a:off x="486384" y="457200"/>
            <a:ext cx="10661517" cy="5136204"/>
          </a:xfrm>
          <a:prstGeom prst="rect">
            <a:avLst/>
          </a:prstGeom>
        </p:spPr>
        <p:txBody>
          <a:bodyPr/>
          <a:lstStyle>
            <a:lvl1pPr>
              <a:defRPr>
                <a:solidFill>
                  <a:srgbClr val="FFFFFF"/>
                </a:solidFill>
              </a:defRPr>
            </a:lvl1pPr>
          </a:lstStyle>
          <a:p>
            <a:pPr/>
            <a:r>
              <a:t>Otsikkoteksti</a:t>
            </a:r>
          </a:p>
        </p:txBody>
      </p:sp>
      <p:sp>
        <p:nvSpPr>
          <p:cNvPr id="672" name="Dian numero"/>
          <p:cNvSpPr txBox="1"/>
          <p:nvPr>
            <p:ph type="sldNum" sz="quarter" idx="2"/>
          </p:nvPr>
        </p:nvSpPr>
        <p:spPr>
          <a:xfrm>
            <a:off x="11478135" y="6305870"/>
            <a:ext cx="196343" cy="1851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2.xml><?xml version="1.0" encoding="utf-8"?>
<p:sldLayout xmlns:a="http://schemas.openxmlformats.org/drawingml/2006/main" xmlns:r="http://schemas.openxmlformats.org/officeDocument/2006/relationships" xmlns:p="http://schemas.openxmlformats.org/presentationml/2006/main" type="tx" showMasterSp="0" showMasterPhAnim="1">
  <p:cSld name="Väliotsikko vaakuna">
    <p:bg>
      <p:bgPr>
        <a:solidFill>
          <a:srgbClr val="0001BE"/>
        </a:solidFill>
      </p:bgPr>
    </p:bg>
    <p:spTree>
      <p:nvGrpSpPr>
        <p:cNvPr id="1" name=""/>
        <p:cNvGrpSpPr/>
        <p:nvPr/>
      </p:nvGrpSpPr>
      <p:grpSpPr>
        <a:xfrm>
          <a:off x="0" y="0"/>
          <a:ext cx="0" cy="0"/>
          <a:chOff x="0" y="0"/>
          <a:chExt cx="0" cy="0"/>
        </a:xfrm>
      </p:grpSpPr>
      <p:grpSp>
        <p:nvGrpSpPr>
          <p:cNvPr id="690" name="Ryhmä 8"/>
          <p:cNvGrpSpPr/>
          <p:nvPr/>
        </p:nvGrpSpPr>
        <p:grpSpPr>
          <a:xfrm>
            <a:off x="465670" y="6222031"/>
            <a:ext cx="804334" cy="373550"/>
            <a:chOff x="0" y="0"/>
            <a:chExt cx="804332" cy="373549"/>
          </a:xfrm>
        </p:grpSpPr>
        <p:sp>
          <p:nvSpPr>
            <p:cNvPr id="679" name="Freeform 5"/>
            <p:cNvSpPr/>
            <p:nvPr/>
          </p:nvSpPr>
          <p:spPr>
            <a:xfrm>
              <a:off x="0" y="0"/>
              <a:ext cx="804333"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80" name="Freeform 6"/>
            <p:cNvSpPr/>
            <p:nvPr/>
          </p:nvSpPr>
          <p:spPr>
            <a:xfrm>
              <a:off x="667121"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81"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682"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83" name="Freeform 9"/>
            <p:cNvSpPr/>
            <p:nvPr/>
          </p:nvSpPr>
          <p:spPr>
            <a:xfrm>
              <a:off x="488344" y="141019"/>
              <a:ext cx="70402"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84" name="Freeform 10"/>
            <p:cNvSpPr/>
            <p:nvPr/>
          </p:nvSpPr>
          <p:spPr>
            <a:xfrm>
              <a:off x="441120"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85"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686" name="Freeform 12"/>
            <p:cNvSpPr/>
            <p:nvPr/>
          </p:nvSpPr>
          <p:spPr>
            <a:xfrm>
              <a:off x="354397" y="141019"/>
              <a:ext cx="7181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87" name="Freeform 13"/>
            <p:cNvSpPr/>
            <p:nvPr/>
          </p:nvSpPr>
          <p:spPr>
            <a:xfrm>
              <a:off x="311308"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88"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689"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691" name="Otsikkoteksti"/>
          <p:cNvSpPr txBox="1"/>
          <p:nvPr>
            <p:ph type="title"/>
          </p:nvPr>
        </p:nvSpPr>
        <p:spPr>
          <a:xfrm>
            <a:off x="486384" y="457200"/>
            <a:ext cx="10661517" cy="5136204"/>
          </a:xfrm>
          <a:prstGeom prst="rect">
            <a:avLst/>
          </a:prstGeom>
        </p:spPr>
        <p:txBody>
          <a:bodyPr/>
          <a:lstStyle>
            <a:lvl1pPr>
              <a:defRPr>
                <a:solidFill>
                  <a:srgbClr val="FFFFFF"/>
                </a:solidFill>
              </a:defRPr>
            </a:lvl1pPr>
          </a:lstStyle>
          <a:p>
            <a:pPr/>
            <a:r>
              <a:t>Otsikkoteksti</a:t>
            </a:r>
          </a:p>
        </p:txBody>
      </p:sp>
      <p:sp>
        <p:nvSpPr>
          <p:cNvPr id="692" name="Dian numero"/>
          <p:cNvSpPr txBox="1"/>
          <p:nvPr>
            <p:ph type="sldNum" sz="quarter" idx="2"/>
          </p:nvPr>
        </p:nvSpPr>
        <p:spPr>
          <a:xfrm>
            <a:off x="11478135" y="6305870"/>
            <a:ext cx="196343" cy="1851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3.xml><?xml version="1.0" encoding="utf-8"?>
<p:sldLayout xmlns:a="http://schemas.openxmlformats.org/drawingml/2006/main" xmlns:r="http://schemas.openxmlformats.org/officeDocument/2006/relationships" xmlns:p="http://schemas.openxmlformats.org/presentationml/2006/main" type="tx" showMasterSp="0" showMasterPhAnim="1">
  <p:cSld name="Väliotsikko tiili">
    <p:bg>
      <p:bgPr>
        <a:solidFill>
          <a:srgbClr val="DB2719"/>
        </a:solidFill>
      </p:bgPr>
    </p:bg>
    <p:spTree>
      <p:nvGrpSpPr>
        <p:cNvPr id="1" name=""/>
        <p:cNvGrpSpPr/>
        <p:nvPr/>
      </p:nvGrpSpPr>
      <p:grpSpPr>
        <a:xfrm>
          <a:off x="0" y="0"/>
          <a:ext cx="0" cy="0"/>
          <a:chOff x="0" y="0"/>
          <a:chExt cx="0" cy="0"/>
        </a:xfrm>
      </p:grpSpPr>
      <p:grpSp>
        <p:nvGrpSpPr>
          <p:cNvPr id="710" name="Ryhmä 8"/>
          <p:cNvGrpSpPr/>
          <p:nvPr/>
        </p:nvGrpSpPr>
        <p:grpSpPr>
          <a:xfrm>
            <a:off x="465670" y="6222031"/>
            <a:ext cx="804334" cy="373550"/>
            <a:chOff x="0" y="0"/>
            <a:chExt cx="804332" cy="373549"/>
          </a:xfrm>
        </p:grpSpPr>
        <p:sp>
          <p:nvSpPr>
            <p:cNvPr id="699" name="Freeform 5"/>
            <p:cNvSpPr/>
            <p:nvPr/>
          </p:nvSpPr>
          <p:spPr>
            <a:xfrm>
              <a:off x="0" y="0"/>
              <a:ext cx="804333"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00" name="Freeform 6"/>
            <p:cNvSpPr/>
            <p:nvPr/>
          </p:nvSpPr>
          <p:spPr>
            <a:xfrm>
              <a:off x="667121"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01"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02"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03" name="Freeform 9"/>
            <p:cNvSpPr/>
            <p:nvPr/>
          </p:nvSpPr>
          <p:spPr>
            <a:xfrm>
              <a:off x="488344" y="141019"/>
              <a:ext cx="70402"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04" name="Freeform 10"/>
            <p:cNvSpPr/>
            <p:nvPr/>
          </p:nvSpPr>
          <p:spPr>
            <a:xfrm>
              <a:off x="441120"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05"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06" name="Freeform 12"/>
            <p:cNvSpPr/>
            <p:nvPr/>
          </p:nvSpPr>
          <p:spPr>
            <a:xfrm>
              <a:off x="354397" y="141019"/>
              <a:ext cx="7181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07" name="Freeform 13"/>
            <p:cNvSpPr/>
            <p:nvPr/>
          </p:nvSpPr>
          <p:spPr>
            <a:xfrm>
              <a:off x="311308"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08"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09"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711" name="Otsikkoteksti"/>
          <p:cNvSpPr txBox="1"/>
          <p:nvPr>
            <p:ph type="title"/>
          </p:nvPr>
        </p:nvSpPr>
        <p:spPr>
          <a:xfrm>
            <a:off x="486384" y="457200"/>
            <a:ext cx="10661517" cy="5136204"/>
          </a:xfrm>
          <a:prstGeom prst="rect">
            <a:avLst/>
          </a:prstGeom>
        </p:spPr>
        <p:txBody>
          <a:bodyPr/>
          <a:lstStyle>
            <a:lvl1pPr>
              <a:defRPr>
                <a:solidFill>
                  <a:srgbClr val="FFFFFF"/>
                </a:solidFill>
              </a:defRPr>
            </a:lvl1pPr>
          </a:lstStyle>
          <a:p>
            <a:pPr/>
            <a:r>
              <a:t>Otsikkoteksti</a:t>
            </a:r>
          </a:p>
        </p:txBody>
      </p:sp>
      <p:sp>
        <p:nvSpPr>
          <p:cNvPr id="712" name="Dian numero"/>
          <p:cNvSpPr txBox="1"/>
          <p:nvPr>
            <p:ph type="sldNum" sz="quarter" idx="2"/>
          </p:nvPr>
        </p:nvSpPr>
        <p:spPr>
          <a:xfrm>
            <a:off x="11478135" y="6305870"/>
            <a:ext cx="196343" cy="1851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4.xml><?xml version="1.0" encoding="utf-8"?>
<p:sldLayout xmlns:a="http://schemas.openxmlformats.org/drawingml/2006/main" xmlns:r="http://schemas.openxmlformats.org/officeDocument/2006/relationships" xmlns:p="http://schemas.openxmlformats.org/presentationml/2006/main" type="tx" showMasterSp="0" showMasterPhAnim="1">
  <p:cSld name="Väliotsikko sumu">
    <p:bg>
      <p:bgPr>
        <a:solidFill>
          <a:schemeClr val="accent3"/>
        </a:solidFill>
      </p:bgPr>
    </p:bg>
    <p:spTree>
      <p:nvGrpSpPr>
        <p:cNvPr id="1" name=""/>
        <p:cNvGrpSpPr/>
        <p:nvPr/>
      </p:nvGrpSpPr>
      <p:grpSpPr>
        <a:xfrm>
          <a:off x="0" y="0"/>
          <a:ext cx="0" cy="0"/>
          <a:chOff x="0" y="0"/>
          <a:chExt cx="0" cy="0"/>
        </a:xfrm>
      </p:grpSpPr>
      <p:grpSp>
        <p:nvGrpSpPr>
          <p:cNvPr id="730" name="Ryhmä 8"/>
          <p:cNvGrpSpPr/>
          <p:nvPr/>
        </p:nvGrpSpPr>
        <p:grpSpPr>
          <a:xfrm>
            <a:off x="465670" y="6222031"/>
            <a:ext cx="804334" cy="373550"/>
            <a:chOff x="0" y="0"/>
            <a:chExt cx="804332" cy="373549"/>
          </a:xfrm>
        </p:grpSpPr>
        <p:sp>
          <p:nvSpPr>
            <p:cNvPr id="719" name="Freeform 5"/>
            <p:cNvSpPr/>
            <p:nvPr/>
          </p:nvSpPr>
          <p:spPr>
            <a:xfrm>
              <a:off x="0" y="0"/>
              <a:ext cx="804333"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20" name="Freeform 6"/>
            <p:cNvSpPr/>
            <p:nvPr/>
          </p:nvSpPr>
          <p:spPr>
            <a:xfrm>
              <a:off x="667121"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21"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22"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23" name="Freeform 9"/>
            <p:cNvSpPr/>
            <p:nvPr/>
          </p:nvSpPr>
          <p:spPr>
            <a:xfrm>
              <a:off x="488344" y="141019"/>
              <a:ext cx="70402"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24" name="Freeform 10"/>
            <p:cNvSpPr/>
            <p:nvPr/>
          </p:nvSpPr>
          <p:spPr>
            <a:xfrm>
              <a:off x="441120"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25"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26" name="Freeform 12"/>
            <p:cNvSpPr/>
            <p:nvPr/>
          </p:nvSpPr>
          <p:spPr>
            <a:xfrm>
              <a:off x="354397" y="141019"/>
              <a:ext cx="7181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27" name="Freeform 13"/>
            <p:cNvSpPr/>
            <p:nvPr/>
          </p:nvSpPr>
          <p:spPr>
            <a:xfrm>
              <a:off x="311308"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28"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29"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731" name="Otsikkoteksti"/>
          <p:cNvSpPr txBox="1"/>
          <p:nvPr>
            <p:ph type="title"/>
          </p:nvPr>
        </p:nvSpPr>
        <p:spPr>
          <a:xfrm>
            <a:off x="486384" y="457200"/>
            <a:ext cx="10661517" cy="5136204"/>
          </a:xfrm>
          <a:prstGeom prst="rect">
            <a:avLst/>
          </a:prstGeom>
        </p:spPr>
        <p:txBody>
          <a:bodyPr/>
          <a:lstStyle>
            <a:lvl1pPr>
              <a:defRPr>
                <a:solidFill>
                  <a:srgbClr val="FFFFFF"/>
                </a:solidFill>
              </a:defRPr>
            </a:lvl1pPr>
          </a:lstStyle>
          <a:p>
            <a:pPr/>
            <a:r>
              <a:t>Otsikkoteksti</a:t>
            </a:r>
          </a:p>
        </p:txBody>
      </p:sp>
      <p:sp>
        <p:nvSpPr>
          <p:cNvPr id="732" name="Dian numero"/>
          <p:cNvSpPr txBox="1"/>
          <p:nvPr>
            <p:ph type="sldNum" sz="quarter" idx="2"/>
          </p:nvPr>
        </p:nvSpPr>
        <p:spPr>
          <a:xfrm>
            <a:off x="11478135" y="6305870"/>
            <a:ext cx="196343" cy="1851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5.xml><?xml version="1.0" encoding="utf-8"?>
<p:sldLayout xmlns:a="http://schemas.openxmlformats.org/drawingml/2006/main" xmlns:r="http://schemas.openxmlformats.org/officeDocument/2006/relationships" xmlns:p="http://schemas.openxmlformats.org/presentationml/2006/main" type="tx" showMasterSp="0" showMasterPhAnim="1">
  <p:cSld name="Väliotsikko metro">
    <p:bg>
      <p:bgPr>
        <a:solidFill>
          <a:schemeClr val="accent2"/>
        </a:solidFill>
      </p:bgPr>
    </p:bg>
    <p:spTree>
      <p:nvGrpSpPr>
        <p:cNvPr id="1" name=""/>
        <p:cNvGrpSpPr/>
        <p:nvPr/>
      </p:nvGrpSpPr>
      <p:grpSpPr>
        <a:xfrm>
          <a:off x="0" y="0"/>
          <a:ext cx="0" cy="0"/>
          <a:chOff x="0" y="0"/>
          <a:chExt cx="0" cy="0"/>
        </a:xfrm>
      </p:grpSpPr>
      <p:grpSp>
        <p:nvGrpSpPr>
          <p:cNvPr id="750" name="Ryhmä 8"/>
          <p:cNvGrpSpPr/>
          <p:nvPr/>
        </p:nvGrpSpPr>
        <p:grpSpPr>
          <a:xfrm>
            <a:off x="465670" y="6222031"/>
            <a:ext cx="804334" cy="373550"/>
            <a:chOff x="0" y="0"/>
            <a:chExt cx="804332" cy="373549"/>
          </a:xfrm>
        </p:grpSpPr>
        <p:sp>
          <p:nvSpPr>
            <p:cNvPr id="739" name="Freeform 5"/>
            <p:cNvSpPr/>
            <p:nvPr/>
          </p:nvSpPr>
          <p:spPr>
            <a:xfrm>
              <a:off x="0" y="0"/>
              <a:ext cx="804333"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40" name="Freeform 6"/>
            <p:cNvSpPr/>
            <p:nvPr/>
          </p:nvSpPr>
          <p:spPr>
            <a:xfrm>
              <a:off x="667121"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41"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42"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43" name="Freeform 9"/>
            <p:cNvSpPr/>
            <p:nvPr/>
          </p:nvSpPr>
          <p:spPr>
            <a:xfrm>
              <a:off x="488344" y="141019"/>
              <a:ext cx="70402"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44" name="Freeform 10"/>
            <p:cNvSpPr/>
            <p:nvPr/>
          </p:nvSpPr>
          <p:spPr>
            <a:xfrm>
              <a:off x="441120"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45"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746" name="Freeform 12"/>
            <p:cNvSpPr/>
            <p:nvPr/>
          </p:nvSpPr>
          <p:spPr>
            <a:xfrm>
              <a:off x="354397" y="141019"/>
              <a:ext cx="7181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47" name="Freeform 13"/>
            <p:cNvSpPr/>
            <p:nvPr/>
          </p:nvSpPr>
          <p:spPr>
            <a:xfrm>
              <a:off x="311308"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48"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749"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751" name="Otsikkoteksti"/>
          <p:cNvSpPr txBox="1"/>
          <p:nvPr>
            <p:ph type="title"/>
          </p:nvPr>
        </p:nvSpPr>
        <p:spPr>
          <a:xfrm>
            <a:off x="486384" y="457200"/>
            <a:ext cx="10661517" cy="5136204"/>
          </a:xfrm>
          <a:prstGeom prst="rect">
            <a:avLst/>
          </a:prstGeom>
        </p:spPr>
        <p:txBody>
          <a:bodyPr/>
          <a:lstStyle>
            <a:lvl1pPr>
              <a:defRPr>
                <a:solidFill>
                  <a:srgbClr val="FFFFFF"/>
                </a:solidFill>
              </a:defRPr>
            </a:lvl1pPr>
          </a:lstStyle>
          <a:p>
            <a:pPr/>
            <a:r>
              <a:t>Otsikkoteksti</a:t>
            </a:r>
          </a:p>
        </p:txBody>
      </p:sp>
      <p:sp>
        <p:nvSpPr>
          <p:cNvPr id="752" name="Dian numero"/>
          <p:cNvSpPr txBox="1"/>
          <p:nvPr>
            <p:ph type="sldNum" sz="quarter" idx="2"/>
          </p:nvPr>
        </p:nvSpPr>
        <p:spPr>
          <a:xfrm>
            <a:off x="11478135" y="6305870"/>
            <a:ext cx="196343" cy="1851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6.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p:spTree>
      <p:nvGrpSpPr>
        <p:cNvPr id="1" name=""/>
        <p:cNvGrpSpPr/>
        <p:nvPr/>
      </p:nvGrpSpPr>
      <p:grpSpPr>
        <a:xfrm>
          <a:off x="0" y="0"/>
          <a:ext cx="0" cy="0"/>
          <a:chOff x="0" y="0"/>
          <a:chExt cx="0" cy="0"/>
        </a:xfrm>
      </p:grpSpPr>
      <p:sp>
        <p:nvSpPr>
          <p:cNvPr id="759" name="Otsikkoteksti"/>
          <p:cNvSpPr txBox="1"/>
          <p:nvPr>
            <p:ph type="title"/>
          </p:nvPr>
        </p:nvSpPr>
        <p:spPr>
          <a:xfrm>
            <a:off x="457201" y="407987"/>
            <a:ext cx="11234740"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760" name="Leipätekstin taso yksi…"/>
          <p:cNvSpPr txBox="1"/>
          <p:nvPr>
            <p:ph type="body" idx="1"/>
          </p:nvPr>
        </p:nvSpPr>
        <p:spPr>
          <a:xfrm>
            <a:off x="457201" y="1196975"/>
            <a:ext cx="11234740" cy="4979988"/>
          </a:xfrm>
          <a:prstGeom prst="rect">
            <a:avLst/>
          </a:prstGeom>
        </p:spPr>
        <p:txBody>
          <a:bodyPr>
            <a:normAutofit fontScale="100000" lnSpcReduction="0"/>
          </a:bodyPr>
          <a:lstStyle>
            <a:lvl1pPr marL="228597" indent="-228597"/>
            <a:lvl2pPr marL="695316" indent="-238122"/>
            <a:lvl3pPr marL="1200135" indent="-285747"/>
            <a:lvl4pPr marL="1689080" indent="-317497"/>
            <a:lvl5pPr marL="2146274" indent="-317497"/>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761"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7.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B">
    <p:spTree>
      <p:nvGrpSpPr>
        <p:cNvPr id="1" name=""/>
        <p:cNvGrpSpPr/>
        <p:nvPr/>
      </p:nvGrpSpPr>
      <p:grpSpPr>
        <a:xfrm>
          <a:off x="0" y="0"/>
          <a:ext cx="0" cy="0"/>
          <a:chOff x="0" y="0"/>
          <a:chExt cx="0" cy="0"/>
        </a:xfrm>
      </p:grpSpPr>
      <p:sp>
        <p:nvSpPr>
          <p:cNvPr id="768" name="Freeform 9"/>
          <p:cNvSpPr/>
          <p:nvPr/>
        </p:nvSpPr>
        <p:spPr>
          <a:xfrm>
            <a:off x="11018842" y="-1"/>
            <a:ext cx="1189037"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49" y="0"/>
                </a:moveTo>
                <a:cubicBezTo>
                  <a:pt x="1466" y="411"/>
                  <a:pt x="0" y="505"/>
                  <a:pt x="0" y="1071"/>
                </a:cubicBezTo>
                <a:cubicBezTo>
                  <a:pt x="0" y="1751"/>
                  <a:pt x="2099" y="1751"/>
                  <a:pt x="2099" y="2430"/>
                </a:cubicBezTo>
                <a:cubicBezTo>
                  <a:pt x="2099" y="3110"/>
                  <a:pt x="0" y="3110"/>
                  <a:pt x="0" y="3790"/>
                </a:cubicBezTo>
                <a:cubicBezTo>
                  <a:pt x="0" y="4470"/>
                  <a:pt x="2099" y="4470"/>
                  <a:pt x="2099" y="5149"/>
                </a:cubicBezTo>
                <a:cubicBezTo>
                  <a:pt x="2099" y="5827"/>
                  <a:pt x="0" y="5827"/>
                  <a:pt x="0" y="6507"/>
                </a:cubicBezTo>
                <a:cubicBezTo>
                  <a:pt x="0" y="7187"/>
                  <a:pt x="2099" y="7187"/>
                  <a:pt x="2099" y="7867"/>
                </a:cubicBezTo>
                <a:lnTo>
                  <a:pt x="2099" y="7936"/>
                </a:lnTo>
                <a:cubicBezTo>
                  <a:pt x="2099" y="8616"/>
                  <a:pt x="0" y="8616"/>
                  <a:pt x="0" y="9296"/>
                </a:cubicBezTo>
                <a:cubicBezTo>
                  <a:pt x="0" y="9974"/>
                  <a:pt x="2099" y="9974"/>
                  <a:pt x="2099" y="10653"/>
                </a:cubicBezTo>
                <a:cubicBezTo>
                  <a:pt x="2099" y="11333"/>
                  <a:pt x="0" y="11333"/>
                  <a:pt x="0" y="12013"/>
                </a:cubicBezTo>
                <a:cubicBezTo>
                  <a:pt x="0" y="12693"/>
                  <a:pt x="2099" y="12693"/>
                  <a:pt x="2099" y="13372"/>
                </a:cubicBezTo>
                <a:cubicBezTo>
                  <a:pt x="2099" y="14052"/>
                  <a:pt x="0" y="14052"/>
                  <a:pt x="0" y="14730"/>
                </a:cubicBezTo>
                <a:cubicBezTo>
                  <a:pt x="0" y="15410"/>
                  <a:pt x="2099" y="15410"/>
                  <a:pt x="2099" y="16090"/>
                </a:cubicBezTo>
                <a:cubicBezTo>
                  <a:pt x="2099" y="16769"/>
                  <a:pt x="0" y="16769"/>
                  <a:pt x="0" y="17449"/>
                </a:cubicBezTo>
                <a:cubicBezTo>
                  <a:pt x="0" y="18129"/>
                  <a:pt x="2099" y="18129"/>
                  <a:pt x="2099" y="18807"/>
                </a:cubicBezTo>
                <a:cubicBezTo>
                  <a:pt x="2099" y="19487"/>
                  <a:pt x="0" y="19487"/>
                  <a:pt x="0" y="20167"/>
                </a:cubicBezTo>
                <a:cubicBezTo>
                  <a:pt x="0" y="20846"/>
                  <a:pt x="2099" y="20846"/>
                  <a:pt x="2099" y="21526"/>
                </a:cubicBezTo>
                <a:cubicBezTo>
                  <a:pt x="2099" y="21552"/>
                  <a:pt x="2099" y="21576"/>
                  <a:pt x="2090" y="21600"/>
                </a:cubicBezTo>
                <a:lnTo>
                  <a:pt x="21600" y="21600"/>
                </a:lnTo>
                <a:lnTo>
                  <a:pt x="21600" y="0"/>
                </a:lnTo>
                <a:lnTo>
                  <a:pt x="1949" y="0"/>
                </a:lnTo>
                <a:close/>
              </a:path>
            </a:pathLst>
          </a:custGeom>
          <a:solidFill>
            <a:schemeClr val="accent6"/>
          </a:solidFill>
          <a:ln w="12700">
            <a:miter lim="400000"/>
          </a:ln>
        </p:spPr>
        <p:txBody>
          <a:bodyPr lIns="45719" rIns="45719"/>
          <a:lstStyle/>
          <a:p>
            <a:pPr/>
          </a:p>
        </p:txBody>
      </p:sp>
      <p:sp>
        <p:nvSpPr>
          <p:cNvPr id="769" name="Otsikkoteksti"/>
          <p:cNvSpPr txBox="1"/>
          <p:nvPr>
            <p:ph type="title"/>
          </p:nvPr>
        </p:nvSpPr>
        <p:spPr>
          <a:xfrm>
            <a:off x="457201" y="407987"/>
            <a:ext cx="11234740"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770" name="Leipätekstin taso yksi…"/>
          <p:cNvSpPr txBox="1"/>
          <p:nvPr>
            <p:ph type="body" idx="1"/>
          </p:nvPr>
        </p:nvSpPr>
        <p:spPr>
          <a:xfrm>
            <a:off x="457201" y="1196975"/>
            <a:ext cx="11234740" cy="4979988"/>
          </a:xfrm>
          <a:prstGeom prst="rect">
            <a:avLst/>
          </a:prstGeom>
        </p:spPr>
        <p:txBody>
          <a:bodyPr>
            <a:normAutofit fontScale="100000" lnSpcReduction="0"/>
          </a:bodyPr>
          <a:lstStyle>
            <a:lvl1pPr marL="228597" indent="-228597"/>
            <a:lvl2pPr marL="695316" indent="-238122"/>
            <a:lvl3pPr marL="1200135" indent="-285747"/>
            <a:lvl4pPr marL="1689080" indent="-317497"/>
            <a:lvl5pPr marL="2146274" indent="-317497"/>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771"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8.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C">
    <p:spTree>
      <p:nvGrpSpPr>
        <p:cNvPr id="1" name=""/>
        <p:cNvGrpSpPr/>
        <p:nvPr/>
      </p:nvGrpSpPr>
      <p:grpSpPr>
        <a:xfrm>
          <a:off x="0" y="0"/>
          <a:ext cx="0" cy="0"/>
          <a:chOff x="0" y="0"/>
          <a:chExt cx="0" cy="0"/>
        </a:xfrm>
      </p:grpSpPr>
      <p:sp>
        <p:nvSpPr>
          <p:cNvPr id="778" name="Freeform 9"/>
          <p:cNvSpPr/>
          <p:nvPr/>
        </p:nvSpPr>
        <p:spPr>
          <a:xfrm>
            <a:off x="11077575" y="-1"/>
            <a:ext cx="1112838"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91" y="0"/>
                </a:moveTo>
                <a:lnTo>
                  <a:pt x="356" y="38"/>
                </a:lnTo>
                <a:lnTo>
                  <a:pt x="5559" y="872"/>
                </a:lnTo>
                <a:lnTo>
                  <a:pt x="356" y="1704"/>
                </a:lnTo>
                <a:lnTo>
                  <a:pt x="5203" y="2482"/>
                </a:lnTo>
                <a:lnTo>
                  <a:pt x="0" y="3314"/>
                </a:lnTo>
                <a:lnTo>
                  <a:pt x="5203" y="4148"/>
                </a:lnTo>
                <a:lnTo>
                  <a:pt x="0" y="4982"/>
                </a:lnTo>
                <a:lnTo>
                  <a:pt x="5203" y="5815"/>
                </a:lnTo>
                <a:lnTo>
                  <a:pt x="0" y="6649"/>
                </a:lnTo>
                <a:lnTo>
                  <a:pt x="5203" y="7483"/>
                </a:lnTo>
                <a:lnTo>
                  <a:pt x="0" y="8317"/>
                </a:lnTo>
                <a:lnTo>
                  <a:pt x="5203" y="9151"/>
                </a:lnTo>
                <a:lnTo>
                  <a:pt x="0" y="9984"/>
                </a:lnTo>
                <a:lnTo>
                  <a:pt x="5456" y="10859"/>
                </a:lnTo>
                <a:lnTo>
                  <a:pt x="356" y="11675"/>
                </a:lnTo>
                <a:lnTo>
                  <a:pt x="5559" y="12508"/>
                </a:lnTo>
                <a:lnTo>
                  <a:pt x="356" y="13342"/>
                </a:lnTo>
                <a:lnTo>
                  <a:pt x="5559" y="14176"/>
                </a:lnTo>
                <a:lnTo>
                  <a:pt x="356" y="15010"/>
                </a:lnTo>
                <a:lnTo>
                  <a:pt x="5559" y="15844"/>
                </a:lnTo>
                <a:lnTo>
                  <a:pt x="356" y="16677"/>
                </a:lnTo>
                <a:lnTo>
                  <a:pt x="5203" y="17454"/>
                </a:lnTo>
                <a:lnTo>
                  <a:pt x="0" y="18287"/>
                </a:lnTo>
                <a:lnTo>
                  <a:pt x="5203" y="19121"/>
                </a:lnTo>
                <a:lnTo>
                  <a:pt x="0" y="19955"/>
                </a:lnTo>
                <a:lnTo>
                  <a:pt x="5203" y="20789"/>
                </a:lnTo>
                <a:lnTo>
                  <a:pt x="141" y="21600"/>
                </a:lnTo>
                <a:lnTo>
                  <a:pt x="21600" y="21600"/>
                </a:lnTo>
                <a:cubicBezTo>
                  <a:pt x="21600" y="14399"/>
                  <a:pt x="21600" y="7201"/>
                  <a:pt x="21600" y="0"/>
                </a:cubicBezTo>
                <a:lnTo>
                  <a:pt x="591" y="0"/>
                </a:lnTo>
                <a:close/>
              </a:path>
            </a:pathLst>
          </a:custGeom>
          <a:solidFill>
            <a:schemeClr val="accent1"/>
          </a:solidFill>
          <a:ln w="12700">
            <a:miter lim="400000"/>
          </a:ln>
        </p:spPr>
        <p:txBody>
          <a:bodyPr lIns="45719" rIns="45719"/>
          <a:lstStyle/>
          <a:p>
            <a:pPr/>
          </a:p>
        </p:txBody>
      </p:sp>
      <p:sp>
        <p:nvSpPr>
          <p:cNvPr id="779" name="Otsikkoteksti"/>
          <p:cNvSpPr txBox="1"/>
          <p:nvPr>
            <p:ph type="title"/>
          </p:nvPr>
        </p:nvSpPr>
        <p:spPr>
          <a:xfrm>
            <a:off x="457201" y="407987"/>
            <a:ext cx="11234740"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780" name="Leipätekstin taso yksi…"/>
          <p:cNvSpPr txBox="1"/>
          <p:nvPr>
            <p:ph type="body" idx="1"/>
          </p:nvPr>
        </p:nvSpPr>
        <p:spPr>
          <a:xfrm>
            <a:off x="457201" y="1196975"/>
            <a:ext cx="11234740" cy="4979988"/>
          </a:xfrm>
          <a:prstGeom prst="rect">
            <a:avLst/>
          </a:prstGeom>
        </p:spPr>
        <p:txBody>
          <a:bodyPr>
            <a:normAutofit fontScale="100000" lnSpcReduction="0"/>
          </a:bodyPr>
          <a:lstStyle>
            <a:lvl1pPr marL="228597" indent="-228597"/>
            <a:lvl2pPr marL="695316" indent="-238122"/>
            <a:lvl3pPr marL="1200135" indent="-285747"/>
            <a:lvl4pPr marL="1689080" indent="-317497"/>
            <a:lvl5pPr marL="2146274" indent="-317497"/>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781"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9.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D">
    <p:spTree>
      <p:nvGrpSpPr>
        <p:cNvPr id="1" name=""/>
        <p:cNvGrpSpPr/>
        <p:nvPr/>
      </p:nvGrpSpPr>
      <p:grpSpPr>
        <a:xfrm>
          <a:off x="0" y="0"/>
          <a:ext cx="0" cy="0"/>
          <a:chOff x="0" y="0"/>
          <a:chExt cx="0" cy="0"/>
        </a:xfrm>
      </p:grpSpPr>
      <p:sp>
        <p:nvSpPr>
          <p:cNvPr id="788" name="Freeform 13"/>
          <p:cNvSpPr/>
          <p:nvPr/>
        </p:nvSpPr>
        <p:spPr>
          <a:xfrm>
            <a:off x="10964864" y="-1"/>
            <a:ext cx="1228726"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3307"/>
                </a:moveTo>
                <a:cubicBezTo>
                  <a:pt x="0" y="13679"/>
                  <a:pt x="1259" y="13998"/>
                  <a:pt x="3063" y="14137"/>
                </a:cubicBezTo>
                <a:cubicBezTo>
                  <a:pt x="1259" y="14276"/>
                  <a:pt x="0" y="14594"/>
                  <a:pt x="0" y="14966"/>
                </a:cubicBezTo>
                <a:lnTo>
                  <a:pt x="0" y="14970"/>
                </a:lnTo>
                <a:cubicBezTo>
                  <a:pt x="0" y="15342"/>
                  <a:pt x="1259" y="15661"/>
                  <a:pt x="3063" y="15800"/>
                </a:cubicBezTo>
                <a:cubicBezTo>
                  <a:pt x="1259" y="15939"/>
                  <a:pt x="0" y="16257"/>
                  <a:pt x="0" y="16629"/>
                </a:cubicBezTo>
                <a:lnTo>
                  <a:pt x="0" y="16634"/>
                </a:lnTo>
                <a:cubicBezTo>
                  <a:pt x="0" y="17007"/>
                  <a:pt x="1276" y="17327"/>
                  <a:pt x="3088" y="17464"/>
                </a:cubicBezTo>
                <a:cubicBezTo>
                  <a:pt x="1276" y="17603"/>
                  <a:pt x="0" y="17923"/>
                  <a:pt x="0" y="18297"/>
                </a:cubicBezTo>
                <a:cubicBezTo>
                  <a:pt x="0" y="18670"/>
                  <a:pt x="1276" y="18990"/>
                  <a:pt x="3088" y="19127"/>
                </a:cubicBezTo>
                <a:cubicBezTo>
                  <a:pt x="1276" y="19266"/>
                  <a:pt x="0" y="19587"/>
                  <a:pt x="0" y="19960"/>
                </a:cubicBezTo>
                <a:cubicBezTo>
                  <a:pt x="0" y="20333"/>
                  <a:pt x="1276" y="20653"/>
                  <a:pt x="3088" y="20790"/>
                </a:cubicBezTo>
                <a:cubicBezTo>
                  <a:pt x="1310" y="20926"/>
                  <a:pt x="51" y="21236"/>
                  <a:pt x="0" y="21600"/>
                </a:cubicBezTo>
                <a:lnTo>
                  <a:pt x="21600" y="21600"/>
                </a:lnTo>
                <a:cubicBezTo>
                  <a:pt x="21600" y="14399"/>
                  <a:pt x="21600" y="7201"/>
                  <a:pt x="21600" y="0"/>
                </a:cubicBezTo>
                <a:lnTo>
                  <a:pt x="0" y="0"/>
                </a:lnTo>
                <a:cubicBezTo>
                  <a:pt x="0" y="373"/>
                  <a:pt x="1276" y="693"/>
                  <a:pt x="3088" y="832"/>
                </a:cubicBezTo>
                <a:cubicBezTo>
                  <a:pt x="1276" y="970"/>
                  <a:pt x="0" y="1290"/>
                  <a:pt x="0" y="1663"/>
                </a:cubicBezTo>
                <a:cubicBezTo>
                  <a:pt x="0" y="2036"/>
                  <a:pt x="1276" y="2356"/>
                  <a:pt x="3088" y="2494"/>
                </a:cubicBezTo>
                <a:cubicBezTo>
                  <a:pt x="1276" y="2633"/>
                  <a:pt x="0" y="2953"/>
                  <a:pt x="0" y="3326"/>
                </a:cubicBezTo>
                <a:cubicBezTo>
                  <a:pt x="0" y="3699"/>
                  <a:pt x="1276" y="4019"/>
                  <a:pt x="3088" y="4157"/>
                </a:cubicBezTo>
                <a:cubicBezTo>
                  <a:pt x="1276" y="4296"/>
                  <a:pt x="0" y="4616"/>
                  <a:pt x="0" y="4989"/>
                </a:cubicBezTo>
                <a:cubicBezTo>
                  <a:pt x="0" y="5362"/>
                  <a:pt x="1276" y="5682"/>
                  <a:pt x="3088" y="5820"/>
                </a:cubicBezTo>
                <a:cubicBezTo>
                  <a:pt x="1276" y="5959"/>
                  <a:pt x="0" y="6279"/>
                  <a:pt x="0" y="6652"/>
                </a:cubicBezTo>
                <a:cubicBezTo>
                  <a:pt x="0" y="7025"/>
                  <a:pt x="1276" y="7346"/>
                  <a:pt x="3088" y="7483"/>
                </a:cubicBezTo>
                <a:cubicBezTo>
                  <a:pt x="1276" y="7622"/>
                  <a:pt x="0" y="7942"/>
                  <a:pt x="0" y="8315"/>
                </a:cubicBezTo>
                <a:cubicBezTo>
                  <a:pt x="0" y="8688"/>
                  <a:pt x="1276" y="9009"/>
                  <a:pt x="3088" y="9146"/>
                </a:cubicBezTo>
                <a:cubicBezTo>
                  <a:pt x="1276" y="9285"/>
                  <a:pt x="0" y="9605"/>
                  <a:pt x="0" y="9978"/>
                </a:cubicBezTo>
                <a:cubicBezTo>
                  <a:pt x="0" y="10351"/>
                  <a:pt x="1276" y="10672"/>
                  <a:pt x="3088" y="10809"/>
                </a:cubicBezTo>
                <a:cubicBezTo>
                  <a:pt x="1276" y="10947"/>
                  <a:pt x="0" y="11267"/>
                  <a:pt x="0" y="11640"/>
                </a:cubicBezTo>
                <a:cubicBezTo>
                  <a:pt x="0" y="12014"/>
                  <a:pt x="1276" y="12333"/>
                  <a:pt x="3088" y="12472"/>
                </a:cubicBezTo>
                <a:cubicBezTo>
                  <a:pt x="1276" y="12610"/>
                  <a:pt x="0" y="12930"/>
                  <a:pt x="0" y="13303"/>
                </a:cubicBezTo>
                <a:lnTo>
                  <a:pt x="0" y="13307"/>
                </a:lnTo>
                <a:close/>
              </a:path>
            </a:pathLst>
          </a:custGeom>
          <a:solidFill>
            <a:srgbClr val="F5A4C7"/>
          </a:solidFill>
          <a:ln w="12700">
            <a:miter lim="400000"/>
          </a:ln>
        </p:spPr>
        <p:txBody>
          <a:bodyPr lIns="45719" rIns="45719"/>
          <a:lstStyle/>
          <a:p>
            <a:pPr/>
          </a:p>
        </p:txBody>
      </p:sp>
      <p:sp>
        <p:nvSpPr>
          <p:cNvPr id="789" name="Otsikkoteksti"/>
          <p:cNvSpPr txBox="1"/>
          <p:nvPr>
            <p:ph type="title"/>
          </p:nvPr>
        </p:nvSpPr>
        <p:spPr>
          <a:xfrm>
            <a:off x="457201" y="407987"/>
            <a:ext cx="11234740"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790" name="Leipätekstin taso yksi…"/>
          <p:cNvSpPr txBox="1"/>
          <p:nvPr>
            <p:ph type="body" idx="1"/>
          </p:nvPr>
        </p:nvSpPr>
        <p:spPr>
          <a:xfrm>
            <a:off x="457201" y="1196975"/>
            <a:ext cx="11234740" cy="4979988"/>
          </a:xfrm>
          <a:prstGeom prst="rect">
            <a:avLst/>
          </a:prstGeom>
        </p:spPr>
        <p:txBody>
          <a:bodyPr>
            <a:normAutofit fontScale="100000" lnSpcReduction="0"/>
          </a:bodyPr>
          <a:lstStyle>
            <a:lvl1pPr marL="228597" indent="-228597"/>
            <a:lvl2pPr marL="695316" indent="-238122"/>
            <a:lvl3pPr marL="1200135" indent="-285747"/>
            <a:lvl4pPr marL="1689080" indent="-317497"/>
            <a:lvl5pPr marL="2146274" indent="-317497"/>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791"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Väliotsikko vaakuna">
    <p:bg>
      <p:bgPr>
        <a:solidFill>
          <a:srgbClr val="0001BE"/>
        </a:solidFill>
      </p:bgPr>
    </p:bg>
    <p:spTree>
      <p:nvGrpSpPr>
        <p:cNvPr id="1" name=""/>
        <p:cNvGrpSpPr/>
        <p:nvPr/>
      </p:nvGrpSpPr>
      <p:grpSpPr>
        <a:xfrm>
          <a:off x="0" y="0"/>
          <a:ext cx="0" cy="0"/>
          <a:chOff x="0" y="0"/>
          <a:chExt cx="0" cy="0"/>
        </a:xfrm>
      </p:grpSpPr>
      <p:grpSp>
        <p:nvGrpSpPr>
          <p:cNvPr id="102" name="Ryhmä 8"/>
          <p:cNvGrpSpPr/>
          <p:nvPr/>
        </p:nvGrpSpPr>
        <p:grpSpPr>
          <a:xfrm>
            <a:off x="465667" y="6222027"/>
            <a:ext cx="804334" cy="373550"/>
            <a:chOff x="0" y="0"/>
            <a:chExt cx="804333" cy="373549"/>
          </a:xfrm>
        </p:grpSpPr>
        <p:sp>
          <p:nvSpPr>
            <p:cNvPr id="91" name="Freeform 5"/>
            <p:cNvSpPr/>
            <p:nvPr/>
          </p:nvSpPr>
          <p:spPr>
            <a:xfrm>
              <a:off x="-1" y="0"/>
              <a:ext cx="804335"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2" name="Freeform 6"/>
            <p:cNvSpPr/>
            <p:nvPr/>
          </p:nvSpPr>
          <p:spPr>
            <a:xfrm>
              <a:off x="667121"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3"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4"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5" name="Freeform 9"/>
            <p:cNvSpPr/>
            <p:nvPr/>
          </p:nvSpPr>
          <p:spPr>
            <a:xfrm>
              <a:off x="488345" y="141019"/>
              <a:ext cx="70401"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6" name="Freeform 10"/>
            <p:cNvSpPr/>
            <p:nvPr/>
          </p:nvSpPr>
          <p:spPr>
            <a:xfrm>
              <a:off x="441120"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7"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8" name="Freeform 12"/>
            <p:cNvSpPr/>
            <p:nvPr/>
          </p:nvSpPr>
          <p:spPr>
            <a:xfrm>
              <a:off x="354398" y="141019"/>
              <a:ext cx="71816"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9" name="Freeform 13"/>
            <p:cNvSpPr/>
            <p:nvPr/>
          </p:nvSpPr>
          <p:spPr>
            <a:xfrm>
              <a:off x="311309"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0"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1"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03" name="Otsikkoteksti"/>
          <p:cNvSpPr txBox="1"/>
          <p:nvPr>
            <p:ph type="title"/>
          </p:nvPr>
        </p:nvSpPr>
        <p:spPr>
          <a:prstGeom prst="rect">
            <a:avLst/>
          </a:prstGeom>
        </p:spPr>
        <p:txBody>
          <a:bodyPr/>
          <a:lstStyle>
            <a:lvl1pPr>
              <a:defRPr>
                <a:solidFill>
                  <a:srgbClr val="FFFFFF"/>
                </a:solidFill>
              </a:defRPr>
            </a:lvl1pPr>
          </a:lstStyle>
          <a:p>
            <a:pPr/>
            <a:r>
              <a:t>Otsikkoteksti</a:t>
            </a:r>
          </a:p>
        </p:txBody>
      </p:sp>
      <p:sp>
        <p:nvSpPr>
          <p:cNvPr id="104" name="Dian numero"/>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0.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F">
    <p:spTree>
      <p:nvGrpSpPr>
        <p:cNvPr id="1" name=""/>
        <p:cNvGrpSpPr/>
        <p:nvPr/>
      </p:nvGrpSpPr>
      <p:grpSpPr>
        <a:xfrm>
          <a:off x="0" y="0"/>
          <a:ext cx="0" cy="0"/>
          <a:chOff x="0" y="0"/>
          <a:chExt cx="0" cy="0"/>
        </a:xfrm>
      </p:grpSpPr>
      <p:sp>
        <p:nvSpPr>
          <p:cNvPr id="798" name="Freeform 5"/>
          <p:cNvSpPr/>
          <p:nvPr/>
        </p:nvSpPr>
        <p:spPr>
          <a:xfrm>
            <a:off x="10887078" y="-1"/>
            <a:ext cx="1304925"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4" y="0"/>
                </a:moveTo>
                <a:cubicBezTo>
                  <a:pt x="8" y="17"/>
                  <a:pt x="0" y="33"/>
                  <a:pt x="0" y="51"/>
                </a:cubicBezTo>
                <a:cubicBezTo>
                  <a:pt x="0" y="154"/>
                  <a:pt x="320" y="240"/>
                  <a:pt x="808" y="279"/>
                </a:cubicBezTo>
                <a:cubicBezTo>
                  <a:pt x="840" y="281"/>
                  <a:pt x="3520" y="455"/>
                  <a:pt x="3520" y="455"/>
                </a:cubicBezTo>
                <a:cubicBezTo>
                  <a:pt x="3520" y="455"/>
                  <a:pt x="4344" y="511"/>
                  <a:pt x="4344" y="686"/>
                </a:cubicBezTo>
                <a:cubicBezTo>
                  <a:pt x="4344" y="790"/>
                  <a:pt x="4008" y="879"/>
                  <a:pt x="3520" y="915"/>
                </a:cubicBezTo>
                <a:cubicBezTo>
                  <a:pt x="3496" y="917"/>
                  <a:pt x="768" y="1094"/>
                  <a:pt x="768" y="1094"/>
                </a:cubicBezTo>
                <a:cubicBezTo>
                  <a:pt x="768" y="1094"/>
                  <a:pt x="0" y="1142"/>
                  <a:pt x="0" y="1319"/>
                </a:cubicBezTo>
                <a:cubicBezTo>
                  <a:pt x="0" y="1420"/>
                  <a:pt x="320" y="1507"/>
                  <a:pt x="808" y="1545"/>
                </a:cubicBezTo>
                <a:cubicBezTo>
                  <a:pt x="840" y="1548"/>
                  <a:pt x="3520" y="1722"/>
                  <a:pt x="3520" y="1722"/>
                </a:cubicBezTo>
                <a:cubicBezTo>
                  <a:pt x="3520" y="1722"/>
                  <a:pt x="4344" y="1778"/>
                  <a:pt x="4344" y="1952"/>
                </a:cubicBezTo>
                <a:cubicBezTo>
                  <a:pt x="4344" y="2057"/>
                  <a:pt x="4008" y="2146"/>
                  <a:pt x="3520" y="2183"/>
                </a:cubicBezTo>
                <a:cubicBezTo>
                  <a:pt x="3496" y="2184"/>
                  <a:pt x="768" y="2359"/>
                  <a:pt x="768" y="2359"/>
                </a:cubicBezTo>
                <a:cubicBezTo>
                  <a:pt x="768" y="2359"/>
                  <a:pt x="0" y="2420"/>
                  <a:pt x="0" y="2583"/>
                </a:cubicBezTo>
                <a:cubicBezTo>
                  <a:pt x="0" y="2684"/>
                  <a:pt x="320" y="2772"/>
                  <a:pt x="808" y="2810"/>
                </a:cubicBezTo>
                <a:cubicBezTo>
                  <a:pt x="840" y="2813"/>
                  <a:pt x="3520" y="2986"/>
                  <a:pt x="3520" y="2986"/>
                </a:cubicBezTo>
                <a:cubicBezTo>
                  <a:pt x="3520" y="2986"/>
                  <a:pt x="4344" y="3041"/>
                  <a:pt x="4344" y="3216"/>
                </a:cubicBezTo>
                <a:cubicBezTo>
                  <a:pt x="4344" y="3322"/>
                  <a:pt x="4008" y="3411"/>
                  <a:pt x="3520" y="3447"/>
                </a:cubicBezTo>
                <a:cubicBezTo>
                  <a:pt x="3496" y="3448"/>
                  <a:pt x="768" y="3625"/>
                  <a:pt x="768" y="3625"/>
                </a:cubicBezTo>
                <a:cubicBezTo>
                  <a:pt x="768" y="3625"/>
                  <a:pt x="0" y="3672"/>
                  <a:pt x="0" y="3849"/>
                </a:cubicBezTo>
                <a:cubicBezTo>
                  <a:pt x="0" y="3951"/>
                  <a:pt x="320" y="4039"/>
                  <a:pt x="808" y="4077"/>
                </a:cubicBezTo>
                <a:cubicBezTo>
                  <a:pt x="840" y="4078"/>
                  <a:pt x="3520" y="4252"/>
                  <a:pt x="3520" y="4252"/>
                </a:cubicBezTo>
                <a:cubicBezTo>
                  <a:pt x="3520" y="4252"/>
                  <a:pt x="4344" y="4308"/>
                  <a:pt x="4344" y="4483"/>
                </a:cubicBezTo>
                <a:cubicBezTo>
                  <a:pt x="4344" y="4587"/>
                  <a:pt x="4008" y="4676"/>
                  <a:pt x="3520" y="4713"/>
                </a:cubicBezTo>
                <a:cubicBezTo>
                  <a:pt x="3496" y="4714"/>
                  <a:pt x="768" y="4892"/>
                  <a:pt x="768" y="4892"/>
                </a:cubicBezTo>
                <a:cubicBezTo>
                  <a:pt x="768" y="4892"/>
                  <a:pt x="0" y="4951"/>
                  <a:pt x="0" y="5116"/>
                </a:cubicBezTo>
                <a:cubicBezTo>
                  <a:pt x="0" y="5219"/>
                  <a:pt x="320" y="5306"/>
                  <a:pt x="808" y="5344"/>
                </a:cubicBezTo>
                <a:cubicBezTo>
                  <a:pt x="840" y="5346"/>
                  <a:pt x="3520" y="5519"/>
                  <a:pt x="3520" y="5519"/>
                </a:cubicBezTo>
                <a:cubicBezTo>
                  <a:pt x="3520" y="5519"/>
                  <a:pt x="4344" y="5575"/>
                  <a:pt x="4344" y="5750"/>
                </a:cubicBezTo>
                <a:cubicBezTo>
                  <a:pt x="4344" y="5855"/>
                  <a:pt x="4008" y="5944"/>
                  <a:pt x="3520" y="5980"/>
                </a:cubicBezTo>
                <a:cubicBezTo>
                  <a:pt x="3496" y="5982"/>
                  <a:pt x="768" y="6158"/>
                  <a:pt x="768" y="6158"/>
                </a:cubicBezTo>
                <a:cubicBezTo>
                  <a:pt x="768" y="6158"/>
                  <a:pt x="0" y="6207"/>
                  <a:pt x="0" y="6383"/>
                </a:cubicBezTo>
                <a:cubicBezTo>
                  <a:pt x="0" y="6485"/>
                  <a:pt x="320" y="6572"/>
                  <a:pt x="808" y="6611"/>
                </a:cubicBezTo>
                <a:cubicBezTo>
                  <a:pt x="840" y="6613"/>
                  <a:pt x="3520" y="6787"/>
                  <a:pt x="3520" y="6787"/>
                </a:cubicBezTo>
                <a:cubicBezTo>
                  <a:pt x="3520" y="6787"/>
                  <a:pt x="4344" y="6843"/>
                  <a:pt x="4344" y="7018"/>
                </a:cubicBezTo>
                <a:cubicBezTo>
                  <a:pt x="4344" y="7122"/>
                  <a:pt x="4008" y="7211"/>
                  <a:pt x="3520" y="7247"/>
                </a:cubicBezTo>
                <a:cubicBezTo>
                  <a:pt x="3496" y="7249"/>
                  <a:pt x="736" y="7429"/>
                  <a:pt x="736" y="7429"/>
                </a:cubicBezTo>
                <a:cubicBezTo>
                  <a:pt x="736" y="7429"/>
                  <a:pt x="0" y="7475"/>
                  <a:pt x="0" y="7652"/>
                </a:cubicBezTo>
                <a:cubicBezTo>
                  <a:pt x="0" y="7753"/>
                  <a:pt x="320" y="7841"/>
                  <a:pt x="808" y="7879"/>
                </a:cubicBezTo>
                <a:cubicBezTo>
                  <a:pt x="840" y="7882"/>
                  <a:pt x="3520" y="8055"/>
                  <a:pt x="3520" y="8055"/>
                </a:cubicBezTo>
                <a:cubicBezTo>
                  <a:pt x="3520" y="8055"/>
                  <a:pt x="4344" y="8111"/>
                  <a:pt x="4344" y="8285"/>
                </a:cubicBezTo>
                <a:cubicBezTo>
                  <a:pt x="4344" y="8391"/>
                  <a:pt x="4008" y="8480"/>
                  <a:pt x="3520" y="8516"/>
                </a:cubicBezTo>
                <a:cubicBezTo>
                  <a:pt x="3496" y="8518"/>
                  <a:pt x="768" y="8694"/>
                  <a:pt x="768" y="8694"/>
                </a:cubicBezTo>
                <a:cubicBezTo>
                  <a:pt x="768" y="8694"/>
                  <a:pt x="0" y="8741"/>
                  <a:pt x="0" y="8918"/>
                </a:cubicBezTo>
                <a:cubicBezTo>
                  <a:pt x="0" y="9021"/>
                  <a:pt x="320" y="9108"/>
                  <a:pt x="808" y="9146"/>
                </a:cubicBezTo>
                <a:cubicBezTo>
                  <a:pt x="840" y="9148"/>
                  <a:pt x="3520" y="9323"/>
                  <a:pt x="3520" y="9323"/>
                </a:cubicBezTo>
                <a:cubicBezTo>
                  <a:pt x="3520" y="9323"/>
                  <a:pt x="4344" y="9377"/>
                  <a:pt x="4344" y="9552"/>
                </a:cubicBezTo>
                <a:cubicBezTo>
                  <a:pt x="4344" y="9657"/>
                  <a:pt x="4008" y="9747"/>
                  <a:pt x="3520" y="9782"/>
                </a:cubicBezTo>
                <a:cubicBezTo>
                  <a:pt x="3496" y="9783"/>
                  <a:pt x="768" y="9960"/>
                  <a:pt x="768" y="9960"/>
                </a:cubicBezTo>
                <a:cubicBezTo>
                  <a:pt x="768" y="9960"/>
                  <a:pt x="0" y="10021"/>
                  <a:pt x="0" y="10182"/>
                </a:cubicBezTo>
                <a:cubicBezTo>
                  <a:pt x="0" y="10285"/>
                  <a:pt x="320" y="10373"/>
                  <a:pt x="808" y="10410"/>
                </a:cubicBezTo>
                <a:cubicBezTo>
                  <a:pt x="840" y="10412"/>
                  <a:pt x="3520" y="10586"/>
                  <a:pt x="3520" y="10586"/>
                </a:cubicBezTo>
                <a:cubicBezTo>
                  <a:pt x="3520" y="10586"/>
                  <a:pt x="4344" y="10641"/>
                  <a:pt x="4344" y="10817"/>
                </a:cubicBezTo>
                <a:cubicBezTo>
                  <a:pt x="4344" y="10921"/>
                  <a:pt x="4008" y="11010"/>
                  <a:pt x="3520" y="11046"/>
                </a:cubicBezTo>
                <a:cubicBezTo>
                  <a:pt x="3496" y="11048"/>
                  <a:pt x="768" y="11224"/>
                  <a:pt x="768" y="11224"/>
                </a:cubicBezTo>
                <a:cubicBezTo>
                  <a:pt x="768" y="11224"/>
                  <a:pt x="0" y="11273"/>
                  <a:pt x="0" y="11450"/>
                </a:cubicBezTo>
                <a:cubicBezTo>
                  <a:pt x="0" y="11551"/>
                  <a:pt x="320" y="11638"/>
                  <a:pt x="808" y="11678"/>
                </a:cubicBezTo>
                <a:cubicBezTo>
                  <a:pt x="840" y="11679"/>
                  <a:pt x="3520" y="11853"/>
                  <a:pt x="3520" y="11853"/>
                </a:cubicBezTo>
                <a:cubicBezTo>
                  <a:pt x="3520" y="11853"/>
                  <a:pt x="4344" y="11909"/>
                  <a:pt x="4344" y="12084"/>
                </a:cubicBezTo>
                <a:cubicBezTo>
                  <a:pt x="4344" y="12188"/>
                  <a:pt x="4008" y="12277"/>
                  <a:pt x="3520" y="12314"/>
                </a:cubicBezTo>
                <a:cubicBezTo>
                  <a:pt x="3496" y="12315"/>
                  <a:pt x="768" y="12492"/>
                  <a:pt x="768" y="12492"/>
                </a:cubicBezTo>
                <a:cubicBezTo>
                  <a:pt x="768" y="12492"/>
                  <a:pt x="0" y="12552"/>
                  <a:pt x="0" y="12717"/>
                </a:cubicBezTo>
                <a:cubicBezTo>
                  <a:pt x="0" y="12818"/>
                  <a:pt x="320" y="12906"/>
                  <a:pt x="808" y="12943"/>
                </a:cubicBezTo>
                <a:cubicBezTo>
                  <a:pt x="840" y="12946"/>
                  <a:pt x="3520" y="13120"/>
                  <a:pt x="3520" y="13120"/>
                </a:cubicBezTo>
                <a:cubicBezTo>
                  <a:pt x="3520" y="13120"/>
                  <a:pt x="4344" y="13176"/>
                  <a:pt x="4344" y="13351"/>
                </a:cubicBezTo>
                <a:cubicBezTo>
                  <a:pt x="4344" y="13455"/>
                  <a:pt x="4008" y="13545"/>
                  <a:pt x="3520" y="13581"/>
                </a:cubicBezTo>
                <a:cubicBezTo>
                  <a:pt x="3496" y="13582"/>
                  <a:pt x="768" y="13759"/>
                  <a:pt x="768" y="13759"/>
                </a:cubicBezTo>
                <a:cubicBezTo>
                  <a:pt x="768" y="13759"/>
                  <a:pt x="0" y="13807"/>
                  <a:pt x="0" y="13983"/>
                </a:cubicBezTo>
                <a:cubicBezTo>
                  <a:pt x="0" y="14085"/>
                  <a:pt x="320" y="14173"/>
                  <a:pt x="808" y="14211"/>
                </a:cubicBezTo>
                <a:cubicBezTo>
                  <a:pt x="840" y="14212"/>
                  <a:pt x="3520" y="14387"/>
                  <a:pt x="3520" y="14387"/>
                </a:cubicBezTo>
                <a:cubicBezTo>
                  <a:pt x="3520" y="14387"/>
                  <a:pt x="4344" y="14442"/>
                  <a:pt x="4344" y="14617"/>
                </a:cubicBezTo>
                <a:lnTo>
                  <a:pt x="4344" y="14662"/>
                </a:lnTo>
                <a:cubicBezTo>
                  <a:pt x="4344" y="14767"/>
                  <a:pt x="4008" y="14856"/>
                  <a:pt x="3520" y="14892"/>
                </a:cubicBezTo>
                <a:cubicBezTo>
                  <a:pt x="3496" y="14893"/>
                  <a:pt x="736" y="15073"/>
                  <a:pt x="736" y="15073"/>
                </a:cubicBezTo>
                <a:cubicBezTo>
                  <a:pt x="736" y="15073"/>
                  <a:pt x="0" y="15120"/>
                  <a:pt x="0" y="15297"/>
                </a:cubicBezTo>
                <a:cubicBezTo>
                  <a:pt x="0" y="15398"/>
                  <a:pt x="320" y="15486"/>
                  <a:pt x="808" y="15523"/>
                </a:cubicBezTo>
                <a:cubicBezTo>
                  <a:pt x="840" y="15526"/>
                  <a:pt x="3520" y="15700"/>
                  <a:pt x="3520" y="15700"/>
                </a:cubicBezTo>
                <a:cubicBezTo>
                  <a:pt x="3520" y="15700"/>
                  <a:pt x="4344" y="15756"/>
                  <a:pt x="4344" y="15931"/>
                </a:cubicBezTo>
                <a:cubicBezTo>
                  <a:pt x="4344" y="16035"/>
                  <a:pt x="4008" y="16124"/>
                  <a:pt x="3520" y="16161"/>
                </a:cubicBezTo>
                <a:cubicBezTo>
                  <a:pt x="3496" y="16162"/>
                  <a:pt x="768" y="16339"/>
                  <a:pt x="768" y="16339"/>
                </a:cubicBezTo>
                <a:cubicBezTo>
                  <a:pt x="768" y="16339"/>
                  <a:pt x="0" y="16387"/>
                  <a:pt x="0" y="16563"/>
                </a:cubicBezTo>
                <a:cubicBezTo>
                  <a:pt x="0" y="16665"/>
                  <a:pt x="320" y="16753"/>
                  <a:pt x="808" y="16791"/>
                </a:cubicBezTo>
                <a:cubicBezTo>
                  <a:pt x="840" y="16792"/>
                  <a:pt x="3520" y="16967"/>
                  <a:pt x="3520" y="16967"/>
                </a:cubicBezTo>
                <a:cubicBezTo>
                  <a:pt x="3520" y="16967"/>
                  <a:pt x="4344" y="17022"/>
                  <a:pt x="4344" y="17197"/>
                </a:cubicBezTo>
                <a:cubicBezTo>
                  <a:pt x="4344" y="17303"/>
                  <a:pt x="4008" y="17392"/>
                  <a:pt x="3520" y="17428"/>
                </a:cubicBezTo>
                <a:cubicBezTo>
                  <a:pt x="3496" y="17430"/>
                  <a:pt x="768" y="17605"/>
                  <a:pt x="768" y="17605"/>
                </a:cubicBezTo>
                <a:cubicBezTo>
                  <a:pt x="768" y="17605"/>
                  <a:pt x="0" y="17665"/>
                  <a:pt x="0" y="17827"/>
                </a:cubicBezTo>
                <a:cubicBezTo>
                  <a:pt x="0" y="17930"/>
                  <a:pt x="320" y="18017"/>
                  <a:pt x="808" y="18055"/>
                </a:cubicBezTo>
                <a:cubicBezTo>
                  <a:pt x="840" y="18056"/>
                  <a:pt x="3520" y="18232"/>
                  <a:pt x="3520" y="18232"/>
                </a:cubicBezTo>
                <a:cubicBezTo>
                  <a:pt x="3520" y="18232"/>
                  <a:pt x="4344" y="18286"/>
                  <a:pt x="4344" y="18461"/>
                </a:cubicBezTo>
                <a:cubicBezTo>
                  <a:pt x="4344" y="18565"/>
                  <a:pt x="4008" y="18656"/>
                  <a:pt x="3520" y="18691"/>
                </a:cubicBezTo>
                <a:cubicBezTo>
                  <a:pt x="3496" y="18694"/>
                  <a:pt x="768" y="18871"/>
                  <a:pt x="768" y="18871"/>
                </a:cubicBezTo>
                <a:cubicBezTo>
                  <a:pt x="768" y="18871"/>
                  <a:pt x="0" y="18917"/>
                  <a:pt x="0" y="19094"/>
                </a:cubicBezTo>
                <a:cubicBezTo>
                  <a:pt x="0" y="19197"/>
                  <a:pt x="320" y="19284"/>
                  <a:pt x="808" y="19322"/>
                </a:cubicBezTo>
                <a:cubicBezTo>
                  <a:pt x="840" y="19324"/>
                  <a:pt x="3520" y="19497"/>
                  <a:pt x="3520" y="19497"/>
                </a:cubicBezTo>
                <a:cubicBezTo>
                  <a:pt x="3520" y="19497"/>
                  <a:pt x="4344" y="19553"/>
                  <a:pt x="4344" y="19729"/>
                </a:cubicBezTo>
                <a:cubicBezTo>
                  <a:pt x="4344" y="19833"/>
                  <a:pt x="4008" y="19922"/>
                  <a:pt x="3520" y="19958"/>
                </a:cubicBezTo>
                <a:cubicBezTo>
                  <a:pt x="3496" y="19960"/>
                  <a:pt x="768" y="20136"/>
                  <a:pt x="768" y="20136"/>
                </a:cubicBezTo>
                <a:cubicBezTo>
                  <a:pt x="768" y="20136"/>
                  <a:pt x="0" y="20197"/>
                  <a:pt x="0" y="20361"/>
                </a:cubicBezTo>
                <a:cubicBezTo>
                  <a:pt x="0" y="20464"/>
                  <a:pt x="320" y="20550"/>
                  <a:pt x="808" y="20589"/>
                </a:cubicBezTo>
                <a:cubicBezTo>
                  <a:pt x="840" y="20591"/>
                  <a:pt x="3520" y="20765"/>
                  <a:pt x="3520" y="20765"/>
                </a:cubicBezTo>
                <a:cubicBezTo>
                  <a:pt x="3520" y="20765"/>
                  <a:pt x="4344" y="20821"/>
                  <a:pt x="4344" y="20996"/>
                </a:cubicBezTo>
                <a:cubicBezTo>
                  <a:pt x="4344" y="21100"/>
                  <a:pt x="4008" y="21189"/>
                  <a:pt x="3520" y="21225"/>
                </a:cubicBezTo>
                <a:cubicBezTo>
                  <a:pt x="3496" y="21227"/>
                  <a:pt x="768" y="21404"/>
                  <a:pt x="768" y="21404"/>
                </a:cubicBezTo>
                <a:cubicBezTo>
                  <a:pt x="768" y="21404"/>
                  <a:pt x="80" y="21446"/>
                  <a:pt x="8" y="21600"/>
                </a:cubicBezTo>
                <a:lnTo>
                  <a:pt x="21600" y="21600"/>
                </a:lnTo>
                <a:lnTo>
                  <a:pt x="21600" y="0"/>
                </a:lnTo>
                <a:lnTo>
                  <a:pt x="24" y="0"/>
                </a:lnTo>
                <a:close/>
              </a:path>
            </a:pathLst>
          </a:custGeom>
          <a:solidFill>
            <a:schemeClr val="accent3"/>
          </a:solidFill>
          <a:ln w="12700">
            <a:miter lim="400000"/>
          </a:ln>
        </p:spPr>
        <p:txBody>
          <a:bodyPr lIns="45719" rIns="45719"/>
          <a:lstStyle/>
          <a:p>
            <a:pPr/>
          </a:p>
        </p:txBody>
      </p:sp>
      <p:sp>
        <p:nvSpPr>
          <p:cNvPr id="799" name="Otsikkoteksti"/>
          <p:cNvSpPr txBox="1"/>
          <p:nvPr>
            <p:ph type="title"/>
          </p:nvPr>
        </p:nvSpPr>
        <p:spPr>
          <a:xfrm>
            <a:off x="457201" y="407987"/>
            <a:ext cx="11234740"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800" name="Leipätekstin taso yksi…"/>
          <p:cNvSpPr txBox="1"/>
          <p:nvPr>
            <p:ph type="body" idx="1"/>
          </p:nvPr>
        </p:nvSpPr>
        <p:spPr>
          <a:xfrm>
            <a:off x="457201" y="1196975"/>
            <a:ext cx="11234740" cy="4979988"/>
          </a:xfrm>
          <a:prstGeom prst="rect">
            <a:avLst/>
          </a:prstGeom>
        </p:spPr>
        <p:txBody>
          <a:bodyPr>
            <a:normAutofit fontScale="100000" lnSpcReduction="0"/>
          </a:bodyPr>
          <a:lstStyle>
            <a:lvl1pPr marL="228597" indent="-228597"/>
            <a:lvl2pPr marL="695316" indent="-238122"/>
            <a:lvl3pPr marL="1200135" indent="-285747"/>
            <a:lvl4pPr marL="1689080" indent="-317497"/>
            <a:lvl5pPr marL="2146274" indent="-317497"/>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801"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1.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G">
    <p:spTree>
      <p:nvGrpSpPr>
        <p:cNvPr id="1" name=""/>
        <p:cNvGrpSpPr/>
        <p:nvPr/>
      </p:nvGrpSpPr>
      <p:grpSpPr>
        <a:xfrm>
          <a:off x="0" y="0"/>
          <a:ext cx="0" cy="0"/>
          <a:chOff x="0" y="0"/>
          <a:chExt cx="0" cy="0"/>
        </a:xfrm>
      </p:grpSpPr>
      <p:sp>
        <p:nvSpPr>
          <p:cNvPr id="808" name="Freeform 5"/>
          <p:cNvSpPr/>
          <p:nvPr/>
        </p:nvSpPr>
        <p:spPr>
          <a:xfrm>
            <a:off x="10902950" y="-1"/>
            <a:ext cx="1290640"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42" y="0"/>
                </a:moveTo>
                <a:cubicBezTo>
                  <a:pt x="2942" y="372"/>
                  <a:pt x="1731" y="693"/>
                  <a:pt x="0" y="831"/>
                </a:cubicBezTo>
                <a:cubicBezTo>
                  <a:pt x="1731" y="969"/>
                  <a:pt x="2942" y="1290"/>
                  <a:pt x="2942" y="1662"/>
                </a:cubicBezTo>
                <a:cubicBezTo>
                  <a:pt x="2942" y="2034"/>
                  <a:pt x="1731" y="2355"/>
                  <a:pt x="0" y="2493"/>
                </a:cubicBezTo>
                <a:cubicBezTo>
                  <a:pt x="1731" y="2631"/>
                  <a:pt x="2942" y="2950"/>
                  <a:pt x="2942" y="3324"/>
                </a:cubicBezTo>
                <a:cubicBezTo>
                  <a:pt x="2942" y="3696"/>
                  <a:pt x="1731" y="4015"/>
                  <a:pt x="0" y="4155"/>
                </a:cubicBezTo>
                <a:cubicBezTo>
                  <a:pt x="1731" y="4292"/>
                  <a:pt x="2942" y="4612"/>
                  <a:pt x="2942" y="4984"/>
                </a:cubicBezTo>
                <a:cubicBezTo>
                  <a:pt x="2942" y="5358"/>
                  <a:pt x="1731" y="5677"/>
                  <a:pt x="0" y="5815"/>
                </a:cubicBezTo>
                <a:cubicBezTo>
                  <a:pt x="1731" y="5954"/>
                  <a:pt x="2942" y="6274"/>
                  <a:pt x="2942" y="6646"/>
                </a:cubicBezTo>
                <a:cubicBezTo>
                  <a:pt x="2942" y="7020"/>
                  <a:pt x="1731" y="7339"/>
                  <a:pt x="0" y="7477"/>
                </a:cubicBezTo>
                <a:cubicBezTo>
                  <a:pt x="1731" y="7615"/>
                  <a:pt x="2942" y="7936"/>
                  <a:pt x="2942" y="8308"/>
                </a:cubicBezTo>
                <a:cubicBezTo>
                  <a:pt x="2942" y="8680"/>
                  <a:pt x="1731" y="9001"/>
                  <a:pt x="0" y="9139"/>
                </a:cubicBezTo>
                <a:cubicBezTo>
                  <a:pt x="1731" y="9277"/>
                  <a:pt x="2942" y="9597"/>
                  <a:pt x="2942" y="9970"/>
                </a:cubicBezTo>
                <a:cubicBezTo>
                  <a:pt x="2942" y="10342"/>
                  <a:pt x="1731" y="10663"/>
                  <a:pt x="0" y="10801"/>
                </a:cubicBezTo>
                <a:cubicBezTo>
                  <a:pt x="1731" y="10938"/>
                  <a:pt x="2942" y="11258"/>
                  <a:pt x="2942" y="11632"/>
                </a:cubicBezTo>
                <a:cubicBezTo>
                  <a:pt x="2942" y="12004"/>
                  <a:pt x="1731" y="12323"/>
                  <a:pt x="0" y="12463"/>
                </a:cubicBezTo>
                <a:cubicBezTo>
                  <a:pt x="1731" y="12600"/>
                  <a:pt x="2942" y="12920"/>
                  <a:pt x="2942" y="13292"/>
                </a:cubicBezTo>
                <a:cubicBezTo>
                  <a:pt x="2942" y="13666"/>
                  <a:pt x="1731" y="13985"/>
                  <a:pt x="0" y="14123"/>
                </a:cubicBezTo>
                <a:cubicBezTo>
                  <a:pt x="1731" y="14262"/>
                  <a:pt x="2942" y="14582"/>
                  <a:pt x="2942" y="14954"/>
                </a:cubicBezTo>
                <a:cubicBezTo>
                  <a:pt x="2942" y="15328"/>
                  <a:pt x="1731" y="15647"/>
                  <a:pt x="0" y="15785"/>
                </a:cubicBezTo>
                <a:cubicBezTo>
                  <a:pt x="1731" y="15923"/>
                  <a:pt x="2942" y="16244"/>
                  <a:pt x="2942" y="16616"/>
                </a:cubicBezTo>
                <a:cubicBezTo>
                  <a:pt x="2942" y="16988"/>
                  <a:pt x="1731" y="17309"/>
                  <a:pt x="0" y="17447"/>
                </a:cubicBezTo>
                <a:cubicBezTo>
                  <a:pt x="1731" y="17585"/>
                  <a:pt x="2942" y="17904"/>
                  <a:pt x="2942" y="18278"/>
                </a:cubicBezTo>
                <a:cubicBezTo>
                  <a:pt x="2942" y="18650"/>
                  <a:pt x="1731" y="18969"/>
                  <a:pt x="0" y="19109"/>
                </a:cubicBezTo>
                <a:cubicBezTo>
                  <a:pt x="1731" y="19246"/>
                  <a:pt x="2942" y="19566"/>
                  <a:pt x="2942" y="19940"/>
                </a:cubicBezTo>
                <a:cubicBezTo>
                  <a:pt x="2942" y="20312"/>
                  <a:pt x="1731" y="20631"/>
                  <a:pt x="0" y="20769"/>
                </a:cubicBezTo>
                <a:cubicBezTo>
                  <a:pt x="1731" y="20908"/>
                  <a:pt x="2942" y="21228"/>
                  <a:pt x="2942" y="21600"/>
                </a:cubicBezTo>
                <a:lnTo>
                  <a:pt x="21600" y="21600"/>
                </a:lnTo>
                <a:lnTo>
                  <a:pt x="21600" y="2"/>
                </a:lnTo>
                <a:lnTo>
                  <a:pt x="2942" y="0"/>
                </a:lnTo>
                <a:close/>
              </a:path>
            </a:pathLst>
          </a:custGeom>
          <a:solidFill>
            <a:srgbClr val="FFD400"/>
          </a:solidFill>
          <a:ln w="12700">
            <a:miter lim="400000"/>
          </a:ln>
        </p:spPr>
        <p:txBody>
          <a:bodyPr lIns="45719" rIns="45719"/>
          <a:lstStyle/>
          <a:p>
            <a:pPr/>
          </a:p>
        </p:txBody>
      </p:sp>
      <p:sp>
        <p:nvSpPr>
          <p:cNvPr id="809" name="Otsikkoteksti"/>
          <p:cNvSpPr txBox="1"/>
          <p:nvPr>
            <p:ph type="title"/>
          </p:nvPr>
        </p:nvSpPr>
        <p:spPr>
          <a:xfrm>
            <a:off x="457201" y="407987"/>
            <a:ext cx="11234740"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810" name="Leipätekstin taso yksi…"/>
          <p:cNvSpPr txBox="1"/>
          <p:nvPr>
            <p:ph type="body" idx="1"/>
          </p:nvPr>
        </p:nvSpPr>
        <p:spPr>
          <a:xfrm>
            <a:off x="457201" y="1196975"/>
            <a:ext cx="11234740" cy="4979988"/>
          </a:xfrm>
          <a:prstGeom prst="rect">
            <a:avLst/>
          </a:prstGeom>
        </p:spPr>
        <p:txBody>
          <a:bodyPr>
            <a:normAutofit fontScale="100000" lnSpcReduction="0"/>
          </a:bodyPr>
          <a:lstStyle>
            <a:lvl1pPr marL="228597" indent="-228597"/>
            <a:lvl2pPr marL="695316" indent="-238122"/>
            <a:lvl3pPr marL="1200135" indent="-285747"/>
            <a:lvl4pPr marL="1689080" indent="-317497"/>
            <a:lvl5pPr marL="2146274" indent="-317497"/>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811"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2.xml><?xml version="1.0" encoding="utf-8"?>
<p:sldLayout xmlns:a="http://schemas.openxmlformats.org/drawingml/2006/main" xmlns:r="http://schemas.openxmlformats.org/officeDocument/2006/relationships" xmlns:p="http://schemas.openxmlformats.org/presentationml/2006/main" type="tx" showMasterSp="1" showMasterPhAnim="1">
  <p:cSld name="Kaksi sisältökohdetta">
    <p:spTree>
      <p:nvGrpSpPr>
        <p:cNvPr id="1" name=""/>
        <p:cNvGrpSpPr/>
        <p:nvPr/>
      </p:nvGrpSpPr>
      <p:grpSpPr>
        <a:xfrm>
          <a:off x="0" y="0"/>
          <a:ext cx="0" cy="0"/>
          <a:chOff x="0" y="0"/>
          <a:chExt cx="0" cy="0"/>
        </a:xfrm>
      </p:grpSpPr>
      <p:sp>
        <p:nvSpPr>
          <p:cNvPr id="818" name="Otsikkoteksti"/>
          <p:cNvSpPr txBox="1"/>
          <p:nvPr>
            <p:ph type="title"/>
          </p:nvPr>
        </p:nvSpPr>
        <p:spPr>
          <a:xfrm>
            <a:off x="457201" y="407987"/>
            <a:ext cx="11234740"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819" name="Leipätekstin taso yksi…"/>
          <p:cNvSpPr txBox="1"/>
          <p:nvPr>
            <p:ph type="body" sz="half" idx="1"/>
          </p:nvPr>
        </p:nvSpPr>
        <p:spPr>
          <a:xfrm>
            <a:off x="457200" y="1195200"/>
            <a:ext cx="5364001" cy="4982401"/>
          </a:xfrm>
          <a:prstGeom prst="rect">
            <a:avLst/>
          </a:prstGeom>
        </p:spPr>
        <p:txBody>
          <a:bodyPr>
            <a:normAutofit fontScale="100000" lnSpcReduction="0"/>
          </a:bodyPr>
          <a:lstStyle>
            <a:lvl1pPr marL="228597" indent="-228597"/>
            <a:lvl2pPr marL="695316" indent="-238122"/>
            <a:lvl3pPr marL="1200135" indent="-285747"/>
            <a:lvl4pPr marL="1689080" indent="-317497"/>
            <a:lvl5pPr marL="2146274" indent="-317497"/>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820"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3.xml><?xml version="1.0" encoding="utf-8"?>
<p:sldLayout xmlns:a="http://schemas.openxmlformats.org/drawingml/2006/main" xmlns:r="http://schemas.openxmlformats.org/officeDocument/2006/relationships" xmlns:p="http://schemas.openxmlformats.org/presentationml/2006/main" type="tx" showMasterSp="1" showMasterPhAnim="1">
  <p:cSld name="Vertailu">
    <p:spTree>
      <p:nvGrpSpPr>
        <p:cNvPr id="1" name=""/>
        <p:cNvGrpSpPr/>
        <p:nvPr/>
      </p:nvGrpSpPr>
      <p:grpSpPr>
        <a:xfrm>
          <a:off x="0" y="0"/>
          <a:ext cx="0" cy="0"/>
          <a:chOff x="0" y="0"/>
          <a:chExt cx="0" cy="0"/>
        </a:xfrm>
      </p:grpSpPr>
      <p:sp>
        <p:nvSpPr>
          <p:cNvPr id="827" name="Otsikkoteksti"/>
          <p:cNvSpPr txBox="1"/>
          <p:nvPr>
            <p:ph type="title"/>
          </p:nvPr>
        </p:nvSpPr>
        <p:spPr>
          <a:xfrm>
            <a:off x="457201" y="407987"/>
            <a:ext cx="11234740"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828" name="Leipätekstin taso yksi…"/>
          <p:cNvSpPr txBox="1"/>
          <p:nvPr>
            <p:ph type="body" sz="half" idx="1"/>
          </p:nvPr>
        </p:nvSpPr>
        <p:spPr>
          <a:xfrm>
            <a:off x="457200" y="1935808"/>
            <a:ext cx="5364001" cy="4241796"/>
          </a:xfrm>
          <a:prstGeom prst="rect">
            <a:avLst/>
          </a:prstGeom>
        </p:spPr>
        <p:txBody>
          <a:bodyPr>
            <a:normAutofit fontScale="100000" lnSpcReduction="0"/>
          </a:bodyPr>
          <a:lstStyle>
            <a:lvl1pPr marL="228597" indent="-228597"/>
            <a:lvl2pPr marL="695316" indent="-238122"/>
            <a:lvl3pPr marL="1200135" indent="-285747"/>
            <a:lvl4pPr marL="1689080" indent="-317497"/>
            <a:lvl5pPr marL="2146274" indent="-317497"/>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829" name="Tekstin paikkamerkki 9"/>
          <p:cNvSpPr/>
          <p:nvPr>
            <p:ph type="body" sz="quarter" idx="13"/>
          </p:nvPr>
        </p:nvSpPr>
        <p:spPr>
          <a:xfrm>
            <a:off x="457201" y="1555786"/>
            <a:ext cx="5364165" cy="409203"/>
          </a:xfrm>
          <a:prstGeom prst="rect">
            <a:avLst/>
          </a:prstGeom>
        </p:spPr>
        <p:txBody>
          <a:bodyPr>
            <a:normAutofit fontScale="100000" lnSpcReduction="0"/>
          </a:bodyPr>
          <a:lstStyle/>
          <a:p>
            <a:pPr marL="0" indent="0">
              <a:buSzTx/>
              <a:buFontTx/>
              <a:buNone/>
              <a:defRPr>
                <a:latin typeface="Arial Black"/>
                <a:ea typeface="Arial Black"/>
                <a:cs typeface="Arial Black"/>
                <a:sym typeface="Arial Black"/>
              </a:defRPr>
            </a:pPr>
          </a:p>
        </p:txBody>
      </p:sp>
      <p:sp>
        <p:nvSpPr>
          <p:cNvPr id="830" name="Tekstin paikkamerkki 9"/>
          <p:cNvSpPr/>
          <p:nvPr>
            <p:ph type="body" sz="quarter" idx="14"/>
          </p:nvPr>
        </p:nvSpPr>
        <p:spPr>
          <a:xfrm>
            <a:off x="6174001" y="1555786"/>
            <a:ext cx="5364165" cy="409203"/>
          </a:xfrm>
          <a:prstGeom prst="rect">
            <a:avLst/>
          </a:prstGeom>
        </p:spPr>
        <p:txBody>
          <a:bodyPr>
            <a:normAutofit fontScale="100000" lnSpcReduction="0"/>
          </a:bodyPr>
          <a:lstStyle/>
          <a:p>
            <a:pPr marL="0" indent="0">
              <a:buSzTx/>
              <a:buFontTx/>
              <a:buNone/>
              <a:defRPr>
                <a:latin typeface="Arial Black"/>
                <a:ea typeface="Arial Black"/>
                <a:cs typeface="Arial Black"/>
                <a:sym typeface="Arial Black"/>
              </a:defRPr>
            </a:pPr>
          </a:p>
        </p:txBody>
      </p:sp>
      <p:sp>
        <p:nvSpPr>
          <p:cNvPr id="831"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4.xml><?xml version="1.0" encoding="utf-8"?>
<p:sldLayout xmlns:a="http://schemas.openxmlformats.org/drawingml/2006/main" xmlns:r="http://schemas.openxmlformats.org/officeDocument/2006/relationships" xmlns:p="http://schemas.openxmlformats.org/presentationml/2006/main" type="tx" showMasterSp="1" showMasterPhAnim="1">
  <p:cSld name="Sisältö ja kuva">
    <p:spTree>
      <p:nvGrpSpPr>
        <p:cNvPr id="1" name=""/>
        <p:cNvGrpSpPr/>
        <p:nvPr/>
      </p:nvGrpSpPr>
      <p:grpSpPr>
        <a:xfrm>
          <a:off x="0" y="0"/>
          <a:ext cx="0" cy="0"/>
          <a:chOff x="0" y="0"/>
          <a:chExt cx="0" cy="0"/>
        </a:xfrm>
      </p:grpSpPr>
      <p:sp>
        <p:nvSpPr>
          <p:cNvPr id="838" name="Otsikkoteksti"/>
          <p:cNvSpPr txBox="1"/>
          <p:nvPr>
            <p:ph type="title"/>
          </p:nvPr>
        </p:nvSpPr>
        <p:spPr>
          <a:xfrm>
            <a:off x="457201" y="408567"/>
            <a:ext cx="6371619" cy="787616"/>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839" name="Leipätekstin taso yksi…"/>
          <p:cNvSpPr txBox="1"/>
          <p:nvPr>
            <p:ph type="body" sz="half" idx="1"/>
          </p:nvPr>
        </p:nvSpPr>
        <p:spPr>
          <a:xfrm>
            <a:off x="457201" y="1195200"/>
            <a:ext cx="6371619" cy="4982401"/>
          </a:xfrm>
          <a:prstGeom prst="rect">
            <a:avLst/>
          </a:prstGeom>
        </p:spPr>
        <p:txBody>
          <a:bodyPr>
            <a:normAutofit fontScale="100000" lnSpcReduction="0"/>
          </a:bodyPr>
          <a:lstStyle>
            <a:lvl1pPr marL="228597" indent="-228597"/>
            <a:lvl2pPr marL="695316" indent="-238122"/>
            <a:lvl3pPr marL="1200135" indent="-285747"/>
            <a:lvl4pPr marL="1689080" indent="-317497"/>
            <a:lvl5pPr marL="2146274" indent="-317497"/>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840" name="Kuvan paikkamerkki 9"/>
          <p:cNvSpPr/>
          <p:nvPr>
            <p:ph type="pic" idx="13"/>
          </p:nvPr>
        </p:nvSpPr>
        <p:spPr>
          <a:xfrm>
            <a:off x="7131052" y="0"/>
            <a:ext cx="5060950" cy="6858000"/>
          </a:xfrm>
          <a:prstGeom prst="rect">
            <a:avLst/>
          </a:prstGeom>
        </p:spPr>
        <p:txBody>
          <a:bodyPr lIns="91439" tIns="45719" rIns="91439" bIns="45719"/>
          <a:lstStyle/>
          <a:p>
            <a:pPr/>
          </a:p>
        </p:txBody>
      </p:sp>
      <p:sp>
        <p:nvSpPr>
          <p:cNvPr id="841"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5.xml><?xml version="1.0" encoding="utf-8"?>
<p:sldLayout xmlns:a="http://schemas.openxmlformats.org/drawingml/2006/main" xmlns:r="http://schemas.openxmlformats.org/officeDocument/2006/relationships" xmlns:p="http://schemas.openxmlformats.org/presentationml/2006/main" type="tx" showMasterSp="1" showMasterPhAnim="1">
  <p:cSld name="Iso kuva">
    <p:spTree>
      <p:nvGrpSpPr>
        <p:cNvPr id="1" name=""/>
        <p:cNvGrpSpPr/>
        <p:nvPr/>
      </p:nvGrpSpPr>
      <p:grpSpPr>
        <a:xfrm>
          <a:off x="0" y="0"/>
          <a:ext cx="0" cy="0"/>
          <a:chOff x="0" y="0"/>
          <a:chExt cx="0" cy="0"/>
        </a:xfrm>
      </p:grpSpPr>
      <p:sp>
        <p:nvSpPr>
          <p:cNvPr id="848" name="Picture Placeholder 7"/>
          <p:cNvSpPr/>
          <p:nvPr>
            <p:ph type="pic" idx="13"/>
          </p:nvPr>
        </p:nvSpPr>
        <p:spPr>
          <a:xfrm>
            <a:off x="0" y="0"/>
            <a:ext cx="12192000" cy="5428642"/>
          </a:xfrm>
          <a:prstGeom prst="rect">
            <a:avLst/>
          </a:prstGeom>
        </p:spPr>
        <p:txBody>
          <a:bodyPr lIns="91439" tIns="45719" rIns="91439" bIns="45719"/>
          <a:lstStyle/>
          <a:p>
            <a:pPr/>
          </a:p>
        </p:txBody>
      </p:sp>
      <p:sp>
        <p:nvSpPr>
          <p:cNvPr id="849" name="Otsikkoteksti"/>
          <p:cNvSpPr txBox="1"/>
          <p:nvPr>
            <p:ph type="title"/>
          </p:nvPr>
        </p:nvSpPr>
        <p:spPr>
          <a:xfrm>
            <a:off x="457203" y="5486400"/>
            <a:ext cx="11235447" cy="670885"/>
          </a:xfrm>
          <a:prstGeom prst="rect">
            <a:avLst/>
          </a:prstGeom>
        </p:spPr>
        <p:txBody>
          <a:bodyPr anchor="ctr"/>
          <a:lstStyle>
            <a:lvl1pPr algn="ctr">
              <a:lnSpc>
                <a:spcPct val="90000"/>
              </a:lnSpc>
              <a:defRPr b="0" sz="2600"/>
            </a:lvl1pPr>
          </a:lstStyle>
          <a:p>
            <a:pPr/>
            <a:r>
              <a:t>Otsikkoteksti</a:t>
            </a:r>
          </a:p>
        </p:txBody>
      </p:sp>
      <p:sp>
        <p:nvSpPr>
          <p:cNvPr id="850"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6.xml><?xml version="1.0" encoding="utf-8"?>
<p:sldLayout xmlns:a="http://schemas.openxmlformats.org/drawingml/2006/main" xmlns:r="http://schemas.openxmlformats.org/officeDocument/2006/relationships" xmlns:p="http://schemas.openxmlformats.org/presentationml/2006/main" type="tx" showMasterSp="1" showMasterPhAnim="1">
  <p:cSld name="Kolme kuvaa A">
    <p:spTree>
      <p:nvGrpSpPr>
        <p:cNvPr id="1" name=""/>
        <p:cNvGrpSpPr/>
        <p:nvPr/>
      </p:nvGrpSpPr>
      <p:grpSpPr>
        <a:xfrm>
          <a:off x="0" y="0"/>
          <a:ext cx="0" cy="0"/>
          <a:chOff x="0" y="0"/>
          <a:chExt cx="0" cy="0"/>
        </a:xfrm>
      </p:grpSpPr>
      <p:sp>
        <p:nvSpPr>
          <p:cNvPr id="857" name="Picture Placeholder 7"/>
          <p:cNvSpPr/>
          <p:nvPr>
            <p:ph type="pic" sz="half" idx="13"/>
          </p:nvPr>
        </p:nvSpPr>
        <p:spPr>
          <a:xfrm>
            <a:off x="254002" y="431800"/>
            <a:ext cx="3683002" cy="4943084"/>
          </a:xfrm>
          <a:prstGeom prst="rect">
            <a:avLst/>
          </a:prstGeom>
        </p:spPr>
        <p:txBody>
          <a:bodyPr lIns="91439" tIns="45719" rIns="91439" bIns="45719"/>
          <a:lstStyle/>
          <a:p>
            <a:pPr/>
          </a:p>
        </p:txBody>
      </p:sp>
      <p:sp>
        <p:nvSpPr>
          <p:cNvPr id="858" name="Otsikkoteksti"/>
          <p:cNvSpPr txBox="1"/>
          <p:nvPr>
            <p:ph type="title"/>
          </p:nvPr>
        </p:nvSpPr>
        <p:spPr>
          <a:xfrm>
            <a:off x="457203" y="5486400"/>
            <a:ext cx="11235447" cy="670885"/>
          </a:xfrm>
          <a:prstGeom prst="rect">
            <a:avLst/>
          </a:prstGeom>
        </p:spPr>
        <p:txBody>
          <a:bodyPr anchor="ctr"/>
          <a:lstStyle>
            <a:lvl1pPr algn="ctr">
              <a:lnSpc>
                <a:spcPct val="90000"/>
              </a:lnSpc>
              <a:defRPr b="0" sz="2600"/>
            </a:lvl1pPr>
          </a:lstStyle>
          <a:p>
            <a:pPr/>
            <a:r>
              <a:t>Otsikkoteksti</a:t>
            </a:r>
          </a:p>
        </p:txBody>
      </p:sp>
      <p:sp>
        <p:nvSpPr>
          <p:cNvPr id="859" name="Picture Placeholder 7"/>
          <p:cNvSpPr/>
          <p:nvPr>
            <p:ph type="pic" sz="half" idx="14"/>
          </p:nvPr>
        </p:nvSpPr>
        <p:spPr>
          <a:xfrm>
            <a:off x="4258733" y="431800"/>
            <a:ext cx="3683003" cy="4943084"/>
          </a:xfrm>
          <a:prstGeom prst="rect">
            <a:avLst/>
          </a:prstGeom>
        </p:spPr>
        <p:txBody>
          <a:bodyPr lIns="91439" tIns="45719" rIns="91439" bIns="45719"/>
          <a:lstStyle/>
          <a:p>
            <a:pPr/>
          </a:p>
        </p:txBody>
      </p:sp>
      <p:sp>
        <p:nvSpPr>
          <p:cNvPr id="860" name="Picture Placeholder 7"/>
          <p:cNvSpPr/>
          <p:nvPr>
            <p:ph type="pic" sz="half" idx="15"/>
          </p:nvPr>
        </p:nvSpPr>
        <p:spPr>
          <a:xfrm>
            <a:off x="8271933" y="431800"/>
            <a:ext cx="3683003" cy="4943084"/>
          </a:xfrm>
          <a:prstGeom prst="rect">
            <a:avLst/>
          </a:prstGeom>
        </p:spPr>
        <p:txBody>
          <a:bodyPr lIns="91439" tIns="45719" rIns="91439" bIns="45719"/>
          <a:lstStyle/>
          <a:p>
            <a:pPr/>
          </a:p>
        </p:txBody>
      </p:sp>
      <p:sp>
        <p:nvSpPr>
          <p:cNvPr id="861"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7.xml><?xml version="1.0" encoding="utf-8"?>
<p:sldLayout xmlns:a="http://schemas.openxmlformats.org/drawingml/2006/main" xmlns:r="http://schemas.openxmlformats.org/officeDocument/2006/relationships" xmlns:p="http://schemas.openxmlformats.org/presentationml/2006/main" type="tx" showMasterSp="1" showMasterPhAnim="1">
  <p:cSld name="Kolme kuvaa B">
    <p:spTree>
      <p:nvGrpSpPr>
        <p:cNvPr id="1" name=""/>
        <p:cNvGrpSpPr/>
        <p:nvPr/>
      </p:nvGrpSpPr>
      <p:grpSpPr>
        <a:xfrm>
          <a:off x="0" y="0"/>
          <a:ext cx="0" cy="0"/>
          <a:chOff x="0" y="0"/>
          <a:chExt cx="0" cy="0"/>
        </a:xfrm>
      </p:grpSpPr>
      <p:sp>
        <p:nvSpPr>
          <p:cNvPr id="868" name="Picture Placeholder 7"/>
          <p:cNvSpPr/>
          <p:nvPr>
            <p:ph type="pic" sz="half" idx="13"/>
          </p:nvPr>
        </p:nvSpPr>
        <p:spPr>
          <a:xfrm>
            <a:off x="1" y="0"/>
            <a:ext cx="4046540" cy="5428642"/>
          </a:xfrm>
          <a:prstGeom prst="rect">
            <a:avLst/>
          </a:prstGeom>
        </p:spPr>
        <p:txBody>
          <a:bodyPr lIns="91439" tIns="45719" rIns="91439" bIns="45719"/>
          <a:lstStyle/>
          <a:p>
            <a:pPr/>
          </a:p>
        </p:txBody>
      </p:sp>
      <p:sp>
        <p:nvSpPr>
          <p:cNvPr id="869" name="Picture Placeholder 7"/>
          <p:cNvSpPr/>
          <p:nvPr>
            <p:ph type="pic" sz="half" idx="14"/>
          </p:nvPr>
        </p:nvSpPr>
        <p:spPr>
          <a:xfrm>
            <a:off x="8132326" y="0"/>
            <a:ext cx="4059676" cy="5428642"/>
          </a:xfrm>
          <a:prstGeom prst="rect">
            <a:avLst/>
          </a:prstGeom>
        </p:spPr>
        <p:txBody>
          <a:bodyPr lIns="91439" tIns="45719" rIns="91439" bIns="45719"/>
          <a:lstStyle/>
          <a:p>
            <a:pPr/>
          </a:p>
        </p:txBody>
      </p:sp>
      <p:sp>
        <p:nvSpPr>
          <p:cNvPr id="870" name="Picture Placeholder 10"/>
          <p:cNvSpPr/>
          <p:nvPr>
            <p:ph type="pic" sz="half" idx="15"/>
          </p:nvPr>
        </p:nvSpPr>
        <p:spPr>
          <a:xfrm>
            <a:off x="4046539" y="0"/>
            <a:ext cx="4085786" cy="5428642"/>
          </a:xfrm>
          <a:prstGeom prst="rect">
            <a:avLst/>
          </a:prstGeom>
        </p:spPr>
        <p:txBody>
          <a:bodyPr lIns="91439" tIns="45719" rIns="91439" bIns="45719"/>
          <a:lstStyle/>
          <a:p>
            <a:pPr/>
          </a:p>
        </p:txBody>
      </p:sp>
      <p:sp>
        <p:nvSpPr>
          <p:cNvPr id="871" name="Otsikkoteksti"/>
          <p:cNvSpPr txBox="1"/>
          <p:nvPr>
            <p:ph type="title"/>
          </p:nvPr>
        </p:nvSpPr>
        <p:spPr>
          <a:xfrm>
            <a:off x="457203" y="5486400"/>
            <a:ext cx="11235447" cy="670885"/>
          </a:xfrm>
          <a:prstGeom prst="rect">
            <a:avLst/>
          </a:prstGeom>
        </p:spPr>
        <p:txBody>
          <a:bodyPr anchor="ctr"/>
          <a:lstStyle>
            <a:lvl1pPr algn="ctr">
              <a:lnSpc>
                <a:spcPct val="90000"/>
              </a:lnSpc>
              <a:defRPr b="0" sz="2600"/>
            </a:lvl1pPr>
          </a:lstStyle>
          <a:p>
            <a:pPr/>
            <a:r>
              <a:t>Otsikkoteksti</a:t>
            </a:r>
          </a:p>
        </p:txBody>
      </p:sp>
      <p:sp>
        <p:nvSpPr>
          <p:cNvPr id="872"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8.xml><?xml version="1.0" encoding="utf-8"?>
<p:sldLayout xmlns:a="http://schemas.openxmlformats.org/drawingml/2006/main" xmlns:r="http://schemas.openxmlformats.org/officeDocument/2006/relationships" xmlns:p="http://schemas.openxmlformats.org/presentationml/2006/main" type="tx" showMasterSp="1" showMasterPhAnim="1">
  <p:cSld name="Kuusi kuvaa">
    <p:spTree>
      <p:nvGrpSpPr>
        <p:cNvPr id="1" name=""/>
        <p:cNvGrpSpPr/>
        <p:nvPr/>
      </p:nvGrpSpPr>
      <p:grpSpPr>
        <a:xfrm>
          <a:off x="0" y="0"/>
          <a:ext cx="0" cy="0"/>
          <a:chOff x="0" y="0"/>
          <a:chExt cx="0" cy="0"/>
        </a:xfrm>
      </p:grpSpPr>
      <p:sp>
        <p:nvSpPr>
          <p:cNvPr id="879" name="Picture Placeholder 7"/>
          <p:cNvSpPr/>
          <p:nvPr>
            <p:ph type="pic" sz="quarter" idx="13"/>
          </p:nvPr>
        </p:nvSpPr>
        <p:spPr>
          <a:xfrm>
            <a:off x="1" y="4"/>
            <a:ext cx="4046540" cy="2714626"/>
          </a:xfrm>
          <a:prstGeom prst="rect">
            <a:avLst/>
          </a:prstGeom>
        </p:spPr>
        <p:txBody>
          <a:bodyPr lIns="91439" tIns="45719" rIns="91439" bIns="45719"/>
          <a:lstStyle/>
          <a:p>
            <a:pPr/>
          </a:p>
        </p:txBody>
      </p:sp>
      <p:sp>
        <p:nvSpPr>
          <p:cNvPr id="880" name="Picture Placeholder 7"/>
          <p:cNvSpPr/>
          <p:nvPr>
            <p:ph type="pic" sz="quarter" idx="14"/>
          </p:nvPr>
        </p:nvSpPr>
        <p:spPr>
          <a:xfrm>
            <a:off x="8132326" y="4"/>
            <a:ext cx="4059676" cy="2714626"/>
          </a:xfrm>
          <a:prstGeom prst="rect">
            <a:avLst/>
          </a:prstGeom>
        </p:spPr>
        <p:txBody>
          <a:bodyPr lIns="91439" tIns="45719" rIns="91439" bIns="45719"/>
          <a:lstStyle/>
          <a:p>
            <a:pPr/>
          </a:p>
        </p:txBody>
      </p:sp>
      <p:sp>
        <p:nvSpPr>
          <p:cNvPr id="881" name="Picture Placeholder 10"/>
          <p:cNvSpPr/>
          <p:nvPr>
            <p:ph type="pic" sz="quarter" idx="15"/>
          </p:nvPr>
        </p:nvSpPr>
        <p:spPr>
          <a:xfrm>
            <a:off x="4046539" y="4"/>
            <a:ext cx="4085786" cy="2714626"/>
          </a:xfrm>
          <a:prstGeom prst="rect">
            <a:avLst/>
          </a:prstGeom>
        </p:spPr>
        <p:txBody>
          <a:bodyPr lIns="91439" tIns="45719" rIns="91439" bIns="45719"/>
          <a:lstStyle/>
          <a:p>
            <a:pPr/>
          </a:p>
        </p:txBody>
      </p:sp>
      <p:sp>
        <p:nvSpPr>
          <p:cNvPr id="882" name="Picture Placeholder 7"/>
          <p:cNvSpPr/>
          <p:nvPr>
            <p:ph type="pic" sz="quarter" idx="16"/>
          </p:nvPr>
        </p:nvSpPr>
        <p:spPr>
          <a:xfrm>
            <a:off x="1" y="2714018"/>
            <a:ext cx="4046540" cy="2714626"/>
          </a:xfrm>
          <a:prstGeom prst="rect">
            <a:avLst/>
          </a:prstGeom>
        </p:spPr>
        <p:txBody>
          <a:bodyPr lIns="91439" tIns="45719" rIns="91439" bIns="45719"/>
          <a:lstStyle/>
          <a:p>
            <a:pPr/>
          </a:p>
        </p:txBody>
      </p:sp>
      <p:sp>
        <p:nvSpPr>
          <p:cNvPr id="883" name="Picture Placeholder 7"/>
          <p:cNvSpPr/>
          <p:nvPr>
            <p:ph type="pic" sz="quarter" idx="17"/>
          </p:nvPr>
        </p:nvSpPr>
        <p:spPr>
          <a:xfrm>
            <a:off x="8132326" y="2714018"/>
            <a:ext cx="4059676" cy="2714626"/>
          </a:xfrm>
          <a:prstGeom prst="rect">
            <a:avLst/>
          </a:prstGeom>
        </p:spPr>
        <p:txBody>
          <a:bodyPr lIns="91439" tIns="45719" rIns="91439" bIns="45719"/>
          <a:lstStyle/>
          <a:p>
            <a:pPr/>
          </a:p>
        </p:txBody>
      </p:sp>
      <p:sp>
        <p:nvSpPr>
          <p:cNvPr id="884" name="Picture Placeholder 10"/>
          <p:cNvSpPr/>
          <p:nvPr>
            <p:ph type="pic" sz="quarter" idx="18"/>
          </p:nvPr>
        </p:nvSpPr>
        <p:spPr>
          <a:xfrm>
            <a:off x="4046539" y="2714018"/>
            <a:ext cx="4085786" cy="2714626"/>
          </a:xfrm>
          <a:prstGeom prst="rect">
            <a:avLst/>
          </a:prstGeom>
        </p:spPr>
        <p:txBody>
          <a:bodyPr lIns="91439" tIns="45719" rIns="91439" bIns="45719"/>
          <a:lstStyle/>
          <a:p>
            <a:pPr/>
          </a:p>
        </p:txBody>
      </p:sp>
      <p:sp>
        <p:nvSpPr>
          <p:cNvPr id="885" name="Otsikkoteksti"/>
          <p:cNvSpPr txBox="1"/>
          <p:nvPr>
            <p:ph type="title"/>
          </p:nvPr>
        </p:nvSpPr>
        <p:spPr>
          <a:xfrm>
            <a:off x="457203" y="5486400"/>
            <a:ext cx="11235447" cy="670885"/>
          </a:xfrm>
          <a:prstGeom prst="rect">
            <a:avLst/>
          </a:prstGeom>
        </p:spPr>
        <p:txBody>
          <a:bodyPr anchor="ctr"/>
          <a:lstStyle>
            <a:lvl1pPr algn="ctr">
              <a:lnSpc>
                <a:spcPct val="90000"/>
              </a:lnSpc>
              <a:defRPr b="0" sz="2600"/>
            </a:lvl1pPr>
          </a:lstStyle>
          <a:p>
            <a:pPr/>
            <a:r>
              <a:t>Otsikkoteksti</a:t>
            </a:r>
          </a:p>
        </p:txBody>
      </p:sp>
      <p:sp>
        <p:nvSpPr>
          <p:cNvPr id="886"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9.xml><?xml version="1.0" encoding="utf-8"?>
<p:sldLayout xmlns:a="http://schemas.openxmlformats.org/drawingml/2006/main" xmlns:r="http://schemas.openxmlformats.org/officeDocument/2006/relationships" xmlns:p="http://schemas.openxmlformats.org/presentationml/2006/main" type="tx" showMasterSp="1" showMasterPhAnim="1">
  <p:cSld name="Kuva aaltokuviolla">
    <p:bg>
      <p:bgPr>
        <a:solidFill>
          <a:srgbClr val="D9D9D9"/>
        </a:solidFill>
      </p:bgPr>
    </p:bg>
    <p:spTree>
      <p:nvGrpSpPr>
        <p:cNvPr id="1" name=""/>
        <p:cNvGrpSpPr/>
        <p:nvPr/>
      </p:nvGrpSpPr>
      <p:grpSpPr>
        <a:xfrm>
          <a:off x="0" y="0"/>
          <a:ext cx="0" cy="0"/>
          <a:chOff x="0" y="0"/>
          <a:chExt cx="0" cy="0"/>
        </a:xfrm>
      </p:grpSpPr>
      <p:sp>
        <p:nvSpPr>
          <p:cNvPr id="893" name="Freeform 5"/>
          <p:cNvSpPr/>
          <p:nvPr/>
        </p:nvSpPr>
        <p:spPr>
          <a:xfrm>
            <a:off x="2" y="5199067"/>
            <a:ext cx="12193590" cy="16462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146"/>
                </a:moveTo>
                <a:cubicBezTo>
                  <a:pt x="21393" y="1938"/>
                  <a:pt x="21216" y="2850"/>
                  <a:pt x="20808" y="2850"/>
                </a:cubicBezTo>
                <a:lnTo>
                  <a:pt x="20735" y="2850"/>
                </a:lnTo>
                <a:cubicBezTo>
                  <a:pt x="20016" y="2850"/>
                  <a:pt x="20016" y="0"/>
                  <a:pt x="19295" y="0"/>
                </a:cubicBezTo>
                <a:cubicBezTo>
                  <a:pt x="18576" y="0"/>
                  <a:pt x="18576" y="2850"/>
                  <a:pt x="17856" y="2850"/>
                </a:cubicBezTo>
                <a:cubicBezTo>
                  <a:pt x="17136" y="2850"/>
                  <a:pt x="17136" y="0"/>
                  <a:pt x="16416" y="0"/>
                </a:cubicBezTo>
                <a:cubicBezTo>
                  <a:pt x="15697" y="0"/>
                  <a:pt x="15697" y="2850"/>
                  <a:pt x="14976" y="2850"/>
                </a:cubicBezTo>
                <a:cubicBezTo>
                  <a:pt x="14257" y="2850"/>
                  <a:pt x="14257" y="0"/>
                  <a:pt x="13537" y="0"/>
                </a:cubicBezTo>
                <a:cubicBezTo>
                  <a:pt x="12817" y="0"/>
                  <a:pt x="12817" y="2850"/>
                  <a:pt x="12098" y="2850"/>
                </a:cubicBezTo>
                <a:cubicBezTo>
                  <a:pt x="11377" y="2850"/>
                  <a:pt x="11377" y="0"/>
                  <a:pt x="10658" y="0"/>
                </a:cubicBezTo>
                <a:cubicBezTo>
                  <a:pt x="9938" y="0"/>
                  <a:pt x="9938" y="2850"/>
                  <a:pt x="9218" y="2850"/>
                </a:cubicBezTo>
                <a:cubicBezTo>
                  <a:pt x="8498" y="2850"/>
                  <a:pt x="8498" y="0"/>
                  <a:pt x="7779" y="0"/>
                </a:cubicBezTo>
                <a:cubicBezTo>
                  <a:pt x="7058" y="0"/>
                  <a:pt x="7058" y="2850"/>
                  <a:pt x="6339" y="2850"/>
                </a:cubicBezTo>
                <a:cubicBezTo>
                  <a:pt x="5619" y="2850"/>
                  <a:pt x="5619" y="0"/>
                  <a:pt x="4899" y="0"/>
                </a:cubicBezTo>
                <a:cubicBezTo>
                  <a:pt x="4179" y="0"/>
                  <a:pt x="4179" y="2850"/>
                  <a:pt x="3459" y="2850"/>
                </a:cubicBezTo>
                <a:cubicBezTo>
                  <a:pt x="2741" y="2850"/>
                  <a:pt x="2741" y="0"/>
                  <a:pt x="2021" y="0"/>
                </a:cubicBezTo>
                <a:cubicBezTo>
                  <a:pt x="1301" y="0"/>
                  <a:pt x="1301" y="2850"/>
                  <a:pt x="581" y="2850"/>
                </a:cubicBezTo>
                <a:cubicBezTo>
                  <a:pt x="312" y="2850"/>
                  <a:pt x="143" y="2451"/>
                  <a:pt x="0" y="1950"/>
                </a:cubicBezTo>
                <a:lnTo>
                  <a:pt x="0" y="21600"/>
                </a:lnTo>
                <a:lnTo>
                  <a:pt x="21600" y="21600"/>
                </a:lnTo>
                <a:lnTo>
                  <a:pt x="21600" y="1146"/>
                </a:lnTo>
                <a:close/>
              </a:path>
            </a:pathLst>
          </a:custGeom>
          <a:solidFill>
            <a:srgbClr val="FFFFFF"/>
          </a:solidFill>
          <a:ln w="12700">
            <a:miter lim="400000"/>
          </a:ln>
        </p:spPr>
        <p:txBody>
          <a:bodyPr lIns="45719" rIns="45719"/>
          <a:lstStyle/>
          <a:p>
            <a:pPr/>
          </a:p>
        </p:txBody>
      </p:sp>
      <p:grpSp>
        <p:nvGrpSpPr>
          <p:cNvPr id="905" name="Ryhmä 8"/>
          <p:cNvGrpSpPr/>
          <p:nvPr/>
        </p:nvGrpSpPr>
        <p:grpSpPr>
          <a:xfrm>
            <a:off x="465141" y="6221412"/>
            <a:ext cx="804864" cy="374651"/>
            <a:chOff x="0" y="0"/>
            <a:chExt cx="804862" cy="374650"/>
          </a:xfrm>
        </p:grpSpPr>
        <p:sp>
          <p:nvSpPr>
            <p:cNvPr id="894" name="Freeform 5"/>
            <p:cNvSpPr/>
            <p:nvPr/>
          </p:nvSpPr>
          <p:spPr>
            <a:xfrm>
              <a:off x="0" y="-1"/>
              <a:ext cx="804864" cy="3746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895" name="Freeform 6"/>
            <p:cNvSpPr/>
            <p:nvPr/>
          </p:nvSpPr>
          <p:spPr>
            <a:xfrm>
              <a:off x="667561" y="108804"/>
              <a:ext cx="25915" cy="249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896" name="Rectangle 7"/>
            <p:cNvSpPr/>
            <p:nvPr/>
          </p:nvSpPr>
          <p:spPr>
            <a:xfrm>
              <a:off x="669303" y="143290"/>
              <a:ext cx="22430" cy="79885"/>
            </a:xfrm>
            <a:prstGeom prst="rect">
              <a:avLst/>
            </a:prstGeom>
            <a:solidFill>
              <a:srgbClr val="000000"/>
            </a:solidFill>
            <a:ln w="12700" cap="flat">
              <a:noFill/>
              <a:miter lim="400000"/>
            </a:ln>
            <a:effectLst/>
          </p:spPr>
          <p:txBody>
            <a:bodyPr wrap="square" lIns="45719" tIns="45719" rIns="45719" bIns="45719" numCol="1" anchor="t">
              <a:noAutofit/>
            </a:bodyPr>
            <a:lstStyle/>
            <a:p>
              <a:pPr/>
            </a:p>
          </p:txBody>
        </p:sp>
        <p:sp>
          <p:nvSpPr>
            <p:cNvPr id="897" name="Freeform 8"/>
            <p:cNvSpPr/>
            <p:nvPr/>
          </p:nvSpPr>
          <p:spPr>
            <a:xfrm>
              <a:off x="581652" y="108477"/>
              <a:ext cx="76764" cy="1146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898" name="Freeform 9"/>
            <p:cNvSpPr/>
            <p:nvPr/>
          </p:nvSpPr>
          <p:spPr>
            <a:xfrm>
              <a:off x="488666" y="141434"/>
              <a:ext cx="70449" cy="8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899" name="Freeform 10"/>
            <p:cNvSpPr/>
            <p:nvPr/>
          </p:nvSpPr>
          <p:spPr>
            <a:xfrm>
              <a:off x="441411" y="108804"/>
              <a:ext cx="25915" cy="249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900" name="Rectangle 11"/>
            <p:cNvSpPr/>
            <p:nvPr/>
          </p:nvSpPr>
          <p:spPr>
            <a:xfrm>
              <a:off x="443153" y="143290"/>
              <a:ext cx="22430" cy="79885"/>
            </a:xfrm>
            <a:prstGeom prst="rect">
              <a:avLst/>
            </a:prstGeom>
            <a:solidFill>
              <a:srgbClr val="000000"/>
            </a:solidFill>
            <a:ln w="12700" cap="flat">
              <a:noFill/>
              <a:miter lim="400000"/>
            </a:ln>
            <a:effectLst/>
          </p:spPr>
          <p:txBody>
            <a:bodyPr wrap="square" lIns="45719" tIns="45719" rIns="45719" bIns="45719" numCol="1" anchor="t">
              <a:noAutofit/>
            </a:bodyPr>
            <a:lstStyle/>
            <a:p>
              <a:pPr/>
            </a:p>
          </p:txBody>
        </p:sp>
        <p:sp>
          <p:nvSpPr>
            <p:cNvPr id="901" name="Freeform 12"/>
            <p:cNvSpPr/>
            <p:nvPr/>
          </p:nvSpPr>
          <p:spPr>
            <a:xfrm>
              <a:off x="354631" y="141434"/>
              <a:ext cx="71864" cy="835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902" name="Freeform 13"/>
            <p:cNvSpPr/>
            <p:nvPr/>
          </p:nvSpPr>
          <p:spPr>
            <a:xfrm>
              <a:off x="311514" y="109350"/>
              <a:ext cx="38654" cy="1153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903" name="Freeform 14"/>
            <p:cNvSpPr/>
            <p:nvPr/>
          </p:nvSpPr>
          <p:spPr>
            <a:xfrm>
              <a:off x="221359" y="141434"/>
              <a:ext cx="73605" cy="835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904" name="Freeform 15"/>
            <p:cNvSpPr/>
            <p:nvPr/>
          </p:nvSpPr>
          <p:spPr>
            <a:xfrm>
              <a:off x="113238" y="113606"/>
              <a:ext cx="89938" cy="1095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grpSp>
      <p:sp>
        <p:nvSpPr>
          <p:cNvPr id="906" name="Otsikkoteksti"/>
          <p:cNvSpPr txBox="1"/>
          <p:nvPr>
            <p:ph type="title"/>
          </p:nvPr>
        </p:nvSpPr>
        <p:spPr>
          <a:xfrm>
            <a:off x="457203" y="5486400"/>
            <a:ext cx="11235447" cy="670885"/>
          </a:xfrm>
          <a:prstGeom prst="rect">
            <a:avLst/>
          </a:prstGeom>
        </p:spPr>
        <p:txBody>
          <a:bodyPr anchor="ctr"/>
          <a:lstStyle>
            <a:lvl1pPr algn="ctr">
              <a:lnSpc>
                <a:spcPct val="90000"/>
              </a:lnSpc>
              <a:defRPr b="0" sz="2600"/>
            </a:lvl1pPr>
          </a:lstStyle>
          <a:p>
            <a:pPr/>
            <a:r>
              <a:t>Otsikkoteksti</a:t>
            </a:r>
          </a:p>
        </p:txBody>
      </p:sp>
      <p:sp>
        <p:nvSpPr>
          <p:cNvPr id="907"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Väliotsikko tiili">
    <p:bg>
      <p:bgPr>
        <a:solidFill>
          <a:srgbClr val="DB2719"/>
        </a:solidFill>
      </p:bgPr>
    </p:bg>
    <p:spTree>
      <p:nvGrpSpPr>
        <p:cNvPr id="1" name=""/>
        <p:cNvGrpSpPr/>
        <p:nvPr/>
      </p:nvGrpSpPr>
      <p:grpSpPr>
        <a:xfrm>
          <a:off x="0" y="0"/>
          <a:ext cx="0" cy="0"/>
          <a:chOff x="0" y="0"/>
          <a:chExt cx="0" cy="0"/>
        </a:xfrm>
      </p:grpSpPr>
      <p:grpSp>
        <p:nvGrpSpPr>
          <p:cNvPr id="122" name="Ryhmä 8"/>
          <p:cNvGrpSpPr/>
          <p:nvPr/>
        </p:nvGrpSpPr>
        <p:grpSpPr>
          <a:xfrm>
            <a:off x="465667" y="6222027"/>
            <a:ext cx="804334" cy="373550"/>
            <a:chOff x="0" y="0"/>
            <a:chExt cx="804333" cy="373549"/>
          </a:xfrm>
        </p:grpSpPr>
        <p:sp>
          <p:nvSpPr>
            <p:cNvPr id="111" name="Freeform 5"/>
            <p:cNvSpPr/>
            <p:nvPr/>
          </p:nvSpPr>
          <p:spPr>
            <a:xfrm>
              <a:off x="-1" y="0"/>
              <a:ext cx="804335"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2" name="Freeform 6"/>
            <p:cNvSpPr/>
            <p:nvPr/>
          </p:nvSpPr>
          <p:spPr>
            <a:xfrm>
              <a:off x="667121"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3"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14"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5" name="Freeform 9"/>
            <p:cNvSpPr/>
            <p:nvPr/>
          </p:nvSpPr>
          <p:spPr>
            <a:xfrm>
              <a:off x="488345" y="141019"/>
              <a:ext cx="70401"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6" name="Freeform 10"/>
            <p:cNvSpPr/>
            <p:nvPr/>
          </p:nvSpPr>
          <p:spPr>
            <a:xfrm>
              <a:off x="441120"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7"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18" name="Freeform 12"/>
            <p:cNvSpPr/>
            <p:nvPr/>
          </p:nvSpPr>
          <p:spPr>
            <a:xfrm>
              <a:off x="354398" y="141019"/>
              <a:ext cx="71816"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9" name="Freeform 13"/>
            <p:cNvSpPr/>
            <p:nvPr/>
          </p:nvSpPr>
          <p:spPr>
            <a:xfrm>
              <a:off x="311309"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20"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21"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23" name="Otsikkoteksti"/>
          <p:cNvSpPr txBox="1"/>
          <p:nvPr>
            <p:ph type="title"/>
          </p:nvPr>
        </p:nvSpPr>
        <p:spPr>
          <a:prstGeom prst="rect">
            <a:avLst/>
          </a:prstGeom>
        </p:spPr>
        <p:txBody>
          <a:bodyPr/>
          <a:lstStyle>
            <a:lvl1pPr>
              <a:defRPr>
                <a:solidFill>
                  <a:srgbClr val="FFFFFF"/>
                </a:solidFill>
              </a:defRPr>
            </a:lvl1pPr>
          </a:lstStyle>
          <a:p>
            <a:pPr/>
            <a:r>
              <a:t>Otsikkoteksti</a:t>
            </a:r>
          </a:p>
        </p:txBody>
      </p:sp>
      <p:sp>
        <p:nvSpPr>
          <p:cNvPr id="124" name="Dian numero"/>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0.xml><?xml version="1.0" encoding="utf-8"?>
<p:sldLayout xmlns:a="http://schemas.openxmlformats.org/drawingml/2006/main" xmlns:r="http://schemas.openxmlformats.org/officeDocument/2006/relationships" xmlns:p="http://schemas.openxmlformats.org/presentationml/2006/main" type="tx" showMasterSp="0" showMasterPhAnim="1">
  <p:cSld name="Kuva aaltokuviolla B">
    <p:bg>
      <p:bgPr>
        <a:solidFill>
          <a:srgbClr val="D9D9D9"/>
        </a:solidFill>
      </p:bgPr>
    </p:bg>
    <p:spTree>
      <p:nvGrpSpPr>
        <p:cNvPr id="1" name=""/>
        <p:cNvGrpSpPr/>
        <p:nvPr/>
      </p:nvGrpSpPr>
      <p:grpSpPr>
        <a:xfrm>
          <a:off x="0" y="0"/>
          <a:ext cx="0" cy="0"/>
          <a:chOff x="0" y="0"/>
          <a:chExt cx="0" cy="0"/>
        </a:xfrm>
      </p:grpSpPr>
      <p:sp>
        <p:nvSpPr>
          <p:cNvPr id="914" name="Freeform 5"/>
          <p:cNvSpPr/>
          <p:nvPr/>
        </p:nvSpPr>
        <p:spPr>
          <a:xfrm>
            <a:off x="8715375" y="3384550"/>
            <a:ext cx="3460752" cy="34750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21600" y="0"/>
                </a:lnTo>
                <a:cubicBezTo>
                  <a:pt x="21210" y="948"/>
                  <a:pt x="21243" y="1770"/>
                  <a:pt x="20042" y="2965"/>
                </a:cubicBezTo>
                <a:cubicBezTo>
                  <a:pt x="18247" y="4747"/>
                  <a:pt x="17294" y="3799"/>
                  <a:pt x="15499" y="5584"/>
                </a:cubicBezTo>
                <a:cubicBezTo>
                  <a:pt x="13707" y="7366"/>
                  <a:pt x="14660" y="8313"/>
                  <a:pt x="12865" y="10098"/>
                </a:cubicBezTo>
                <a:cubicBezTo>
                  <a:pt x="11073" y="11883"/>
                  <a:pt x="10120" y="10933"/>
                  <a:pt x="8325" y="12717"/>
                </a:cubicBezTo>
                <a:cubicBezTo>
                  <a:pt x="6533" y="14502"/>
                  <a:pt x="7486" y="15450"/>
                  <a:pt x="5691" y="17232"/>
                </a:cubicBezTo>
                <a:cubicBezTo>
                  <a:pt x="3899" y="19017"/>
                  <a:pt x="2946" y="18069"/>
                  <a:pt x="1151" y="19851"/>
                </a:cubicBezTo>
                <a:cubicBezTo>
                  <a:pt x="476" y="20521"/>
                  <a:pt x="189" y="21076"/>
                  <a:pt x="0" y="21600"/>
                </a:cubicBezTo>
                <a:close/>
              </a:path>
            </a:pathLst>
          </a:custGeom>
          <a:solidFill>
            <a:srgbClr val="FFFFFF"/>
          </a:solidFill>
          <a:ln w="12700">
            <a:miter lim="400000"/>
          </a:ln>
        </p:spPr>
        <p:txBody>
          <a:bodyPr lIns="45719" rIns="45719"/>
          <a:lstStyle/>
          <a:p>
            <a:pPr/>
          </a:p>
        </p:txBody>
      </p:sp>
      <p:grpSp>
        <p:nvGrpSpPr>
          <p:cNvPr id="926" name="Ryhmä 36"/>
          <p:cNvGrpSpPr/>
          <p:nvPr/>
        </p:nvGrpSpPr>
        <p:grpSpPr>
          <a:xfrm>
            <a:off x="472154" y="6228515"/>
            <a:ext cx="804334" cy="373550"/>
            <a:chOff x="0" y="0"/>
            <a:chExt cx="804332" cy="373549"/>
          </a:xfrm>
        </p:grpSpPr>
        <p:sp>
          <p:nvSpPr>
            <p:cNvPr id="915" name="Freeform 5"/>
            <p:cNvSpPr/>
            <p:nvPr/>
          </p:nvSpPr>
          <p:spPr>
            <a:xfrm>
              <a:off x="0" y="0"/>
              <a:ext cx="804333"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16" name="Freeform 6"/>
            <p:cNvSpPr/>
            <p:nvPr/>
          </p:nvSpPr>
          <p:spPr>
            <a:xfrm>
              <a:off x="667121"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17"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18"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19" name="Freeform 9"/>
            <p:cNvSpPr/>
            <p:nvPr/>
          </p:nvSpPr>
          <p:spPr>
            <a:xfrm>
              <a:off x="488344" y="141019"/>
              <a:ext cx="70402"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20" name="Freeform 10"/>
            <p:cNvSpPr/>
            <p:nvPr/>
          </p:nvSpPr>
          <p:spPr>
            <a:xfrm>
              <a:off x="441120" y="108484"/>
              <a:ext cx="25898"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21"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22" name="Freeform 12"/>
            <p:cNvSpPr/>
            <p:nvPr/>
          </p:nvSpPr>
          <p:spPr>
            <a:xfrm>
              <a:off x="354397" y="141019"/>
              <a:ext cx="7181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23" name="Freeform 13"/>
            <p:cNvSpPr/>
            <p:nvPr/>
          </p:nvSpPr>
          <p:spPr>
            <a:xfrm>
              <a:off x="311308"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24"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25"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927" name="Otsikkoteksti"/>
          <p:cNvSpPr txBox="1"/>
          <p:nvPr>
            <p:ph type="title"/>
          </p:nvPr>
        </p:nvSpPr>
        <p:spPr>
          <a:xfrm>
            <a:off x="10408601" y="5457216"/>
            <a:ext cx="1420237" cy="670885"/>
          </a:xfrm>
          <a:prstGeom prst="rect">
            <a:avLst/>
          </a:prstGeom>
        </p:spPr>
        <p:txBody>
          <a:bodyPr anchor="ctr"/>
          <a:lstStyle>
            <a:lvl1pPr algn="ctr">
              <a:lnSpc>
                <a:spcPct val="90000"/>
              </a:lnSpc>
              <a:defRPr b="0" sz="1400"/>
            </a:lvl1pPr>
          </a:lstStyle>
          <a:p>
            <a:pPr/>
            <a:r>
              <a:t>Otsikkoteksti</a:t>
            </a:r>
          </a:p>
        </p:txBody>
      </p:sp>
      <p:sp>
        <p:nvSpPr>
          <p:cNvPr id="928"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1.xml><?xml version="1.0" encoding="utf-8"?>
<p:sldLayout xmlns:a="http://schemas.openxmlformats.org/drawingml/2006/main" xmlns:r="http://schemas.openxmlformats.org/officeDocument/2006/relationships" xmlns:p="http://schemas.openxmlformats.org/presentationml/2006/main" type="tx" showMasterSp="1" showMasterPhAnim="1">
  <p:cSld name="Kuva">
    <p:spTree>
      <p:nvGrpSpPr>
        <p:cNvPr id="1" name=""/>
        <p:cNvGrpSpPr/>
        <p:nvPr/>
      </p:nvGrpSpPr>
      <p:grpSpPr>
        <a:xfrm>
          <a:off x="0" y="0"/>
          <a:ext cx="0" cy="0"/>
          <a:chOff x="0" y="0"/>
          <a:chExt cx="0" cy="0"/>
        </a:xfrm>
      </p:grpSpPr>
      <p:sp>
        <p:nvSpPr>
          <p:cNvPr id="935" name="Picture Placeholder 7"/>
          <p:cNvSpPr/>
          <p:nvPr>
            <p:ph type="pic" idx="13"/>
          </p:nvPr>
        </p:nvSpPr>
        <p:spPr>
          <a:xfrm>
            <a:off x="0" y="0"/>
            <a:ext cx="12192000" cy="6858000"/>
          </a:xfrm>
          <a:prstGeom prst="rect">
            <a:avLst/>
          </a:prstGeom>
        </p:spPr>
        <p:txBody>
          <a:bodyPr lIns="91439" tIns="45719" rIns="91439" bIns="45719"/>
          <a:lstStyle/>
          <a:p>
            <a:pPr/>
          </a:p>
        </p:txBody>
      </p:sp>
      <p:sp>
        <p:nvSpPr>
          <p:cNvPr id="936" name="Otsikkoteksti"/>
          <p:cNvSpPr txBox="1"/>
          <p:nvPr>
            <p:ph type="title"/>
          </p:nvPr>
        </p:nvSpPr>
        <p:spPr>
          <a:xfrm>
            <a:off x="457201" y="407987"/>
            <a:ext cx="11234740"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937"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2.xml><?xml version="1.0" encoding="utf-8"?>
<p:sldLayout xmlns:a="http://schemas.openxmlformats.org/drawingml/2006/main" xmlns:r="http://schemas.openxmlformats.org/officeDocument/2006/relationships" xmlns:p="http://schemas.openxmlformats.org/presentationml/2006/main" type="tx" showMasterSp="1" showMasterPhAnim="1">
  <p:cSld name="Vain otsikko">
    <p:spTree>
      <p:nvGrpSpPr>
        <p:cNvPr id="1" name=""/>
        <p:cNvGrpSpPr/>
        <p:nvPr/>
      </p:nvGrpSpPr>
      <p:grpSpPr>
        <a:xfrm>
          <a:off x="0" y="0"/>
          <a:ext cx="0" cy="0"/>
          <a:chOff x="0" y="0"/>
          <a:chExt cx="0" cy="0"/>
        </a:xfrm>
      </p:grpSpPr>
      <p:sp>
        <p:nvSpPr>
          <p:cNvPr id="944" name="Otsikkoteksti"/>
          <p:cNvSpPr txBox="1"/>
          <p:nvPr>
            <p:ph type="title"/>
          </p:nvPr>
        </p:nvSpPr>
        <p:spPr>
          <a:xfrm>
            <a:off x="457201" y="407987"/>
            <a:ext cx="11234740"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945"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3.xml><?xml version="1.0" encoding="utf-8"?>
<p:sldLayout xmlns:a="http://schemas.openxmlformats.org/drawingml/2006/main" xmlns:r="http://schemas.openxmlformats.org/officeDocument/2006/relationships" xmlns:p="http://schemas.openxmlformats.org/presentationml/2006/main" type="tx" showMasterSp="1" showMasterPhAnim="1">
  <p:cSld name="Tyhjä">
    <p:spTree>
      <p:nvGrpSpPr>
        <p:cNvPr id="1" name=""/>
        <p:cNvGrpSpPr/>
        <p:nvPr/>
      </p:nvGrpSpPr>
      <p:grpSpPr>
        <a:xfrm>
          <a:off x="0" y="0"/>
          <a:ext cx="0" cy="0"/>
          <a:chOff x="0" y="0"/>
          <a:chExt cx="0" cy="0"/>
        </a:xfrm>
      </p:grpSpPr>
      <p:sp>
        <p:nvSpPr>
          <p:cNvPr id="952" name="Dian numero"/>
          <p:cNvSpPr txBox="1"/>
          <p:nvPr>
            <p:ph type="sldNum" sz="quarter" idx="2"/>
          </p:nvPr>
        </p:nvSpPr>
        <p:spPr>
          <a:xfrm>
            <a:off x="11478135" y="6305870"/>
            <a:ext cx="196343" cy="1851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4.xml><?xml version="1.0" encoding="utf-8"?>
<p:sldLayout xmlns:a="http://schemas.openxmlformats.org/drawingml/2006/main" xmlns:r="http://schemas.openxmlformats.org/officeDocument/2006/relationships" xmlns:p="http://schemas.openxmlformats.org/presentationml/2006/main" type="tx" showMasterSp="0" showMasterPhAnim="1">
  <p:cSld name="Kansi 1">
    <p:bg>
      <p:bgPr>
        <a:solidFill>
          <a:srgbClr val="0001BE"/>
        </a:solidFill>
      </p:bgPr>
    </p:bg>
    <p:spTree>
      <p:nvGrpSpPr>
        <p:cNvPr id="1" name=""/>
        <p:cNvGrpSpPr/>
        <p:nvPr/>
      </p:nvGrpSpPr>
      <p:grpSpPr>
        <a:xfrm>
          <a:off x="0" y="0"/>
          <a:ext cx="0" cy="0"/>
          <a:chOff x="0" y="0"/>
          <a:chExt cx="0" cy="0"/>
        </a:xfrm>
      </p:grpSpPr>
      <p:sp>
        <p:nvSpPr>
          <p:cNvPr id="959" name="Freeform 5"/>
          <p:cNvSpPr/>
          <p:nvPr/>
        </p:nvSpPr>
        <p:spPr>
          <a:xfrm>
            <a:off x="-1" y="-1"/>
            <a:ext cx="9393238"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758" y="21600"/>
                </a:moveTo>
                <a:cubicBezTo>
                  <a:pt x="5833" y="21265"/>
                  <a:pt x="5917" y="20926"/>
                  <a:pt x="6236" y="20490"/>
                </a:cubicBezTo>
                <a:cubicBezTo>
                  <a:pt x="6898" y="19585"/>
                  <a:pt x="7249" y="20067"/>
                  <a:pt x="7909" y="19162"/>
                </a:cubicBezTo>
                <a:cubicBezTo>
                  <a:pt x="8571" y="18257"/>
                  <a:pt x="8220" y="17777"/>
                  <a:pt x="8880" y="16874"/>
                </a:cubicBezTo>
                <a:cubicBezTo>
                  <a:pt x="9542" y="15969"/>
                  <a:pt x="9893" y="16449"/>
                  <a:pt x="10553" y="15546"/>
                </a:cubicBezTo>
                <a:cubicBezTo>
                  <a:pt x="11215" y="14641"/>
                  <a:pt x="10864" y="14161"/>
                  <a:pt x="11524" y="13258"/>
                </a:cubicBezTo>
                <a:cubicBezTo>
                  <a:pt x="12185" y="12353"/>
                  <a:pt x="12537" y="12833"/>
                  <a:pt x="13198" y="11930"/>
                </a:cubicBezTo>
                <a:cubicBezTo>
                  <a:pt x="13858" y="11025"/>
                  <a:pt x="13507" y="10545"/>
                  <a:pt x="14169" y="9640"/>
                </a:cubicBezTo>
                <a:cubicBezTo>
                  <a:pt x="14829" y="8737"/>
                  <a:pt x="15180" y="9217"/>
                  <a:pt x="15842" y="8312"/>
                </a:cubicBezTo>
                <a:cubicBezTo>
                  <a:pt x="16502" y="7409"/>
                  <a:pt x="16151" y="6929"/>
                  <a:pt x="16813" y="6024"/>
                </a:cubicBezTo>
                <a:cubicBezTo>
                  <a:pt x="17473" y="5121"/>
                  <a:pt x="17824" y="5601"/>
                  <a:pt x="18486" y="4696"/>
                </a:cubicBezTo>
                <a:cubicBezTo>
                  <a:pt x="19147" y="3793"/>
                  <a:pt x="18796" y="3311"/>
                  <a:pt x="19456" y="2408"/>
                </a:cubicBezTo>
                <a:cubicBezTo>
                  <a:pt x="20117" y="1504"/>
                  <a:pt x="20468" y="1985"/>
                  <a:pt x="21128" y="1082"/>
                </a:cubicBezTo>
                <a:cubicBezTo>
                  <a:pt x="21439" y="657"/>
                  <a:pt x="21526" y="326"/>
                  <a:pt x="21600" y="0"/>
                </a:cubicBezTo>
                <a:lnTo>
                  <a:pt x="0" y="0"/>
                </a:lnTo>
                <a:lnTo>
                  <a:pt x="0" y="21600"/>
                </a:lnTo>
                <a:lnTo>
                  <a:pt x="5758" y="21600"/>
                </a:lnTo>
                <a:close/>
              </a:path>
            </a:pathLst>
          </a:custGeom>
          <a:solidFill>
            <a:schemeClr val="accent6"/>
          </a:solidFill>
          <a:ln w="12700">
            <a:miter lim="400000"/>
          </a:ln>
        </p:spPr>
        <p:txBody>
          <a:bodyPr lIns="45719" rIns="45719"/>
          <a:lstStyle/>
          <a:p>
            <a:pPr/>
          </a:p>
        </p:txBody>
      </p:sp>
      <p:grpSp>
        <p:nvGrpSpPr>
          <p:cNvPr id="971" name="Ryhmä 14"/>
          <p:cNvGrpSpPr/>
          <p:nvPr/>
        </p:nvGrpSpPr>
        <p:grpSpPr>
          <a:xfrm>
            <a:off x="465671" y="5813469"/>
            <a:ext cx="1295039" cy="601444"/>
            <a:chOff x="0" y="0"/>
            <a:chExt cx="1295038" cy="601442"/>
          </a:xfrm>
        </p:grpSpPr>
        <p:sp>
          <p:nvSpPr>
            <p:cNvPr id="960"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61"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62"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63"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64"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65"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66"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67"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68"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69"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70"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972" name="Otsikkoteksti"/>
          <p:cNvSpPr txBox="1"/>
          <p:nvPr>
            <p:ph type="title"/>
          </p:nvPr>
        </p:nvSpPr>
        <p:spPr>
          <a:xfrm>
            <a:off x="408566" y="457204"/>
            <a:ext cx="10739337" cy="2071992"/>
          </a:xfrm>
          <a:prstGeom prst="rect">
            <a:avLst/>
          </a:prstGeom>
        </p:spPr>
        <p:txBody>
          <a:bodyPr/>
          <a:lstStyle>
            <a:lvl1pPr>
              <a:defRPr>
                <a:solidFill>
                  <a:srgbClr val="FFFFFF"/>
                </a:solidFill>
              </a:defRPr>
            </a:lvl1pPr>
          </a:lstStyle>
          <a:p>
            <a:pPr/>
            <a:r>
              <a:t>Otsikkoteksti</a:t>
            </a:r>
          </a:p>
        </p:txBody>
      </p:sp>
      <p:sp>
        <p:nvSpPr>
          <p:cNvPr id="973" name="Leipätekstin taso yksi…"/>
          <p:cNvSpPr txBox="1"/>
          <p:nvPr>
            <p:ph type="body" sz="quarter" idx="1"/>
          </p:nvPr>
        </p:nvSpPr>
        <p:spPr>
          <a:xfrm>
            <a:off x="447475" y="2665378"/>
            <a:ext cx="10709478" cy="972000"/>
          </a:xfrm>
          <a:prstGeom prst="rect">
            <a:avLst/>
          </a:prstGeom>
        </p:spPr>
        <p:txBody>
          <a:bodyPr>
            <a:normAutofit fontScale="100000" lnSpcReduction="0"/>
          </a:bodyPr>
          <a:lstStyle>
            <a:lvl1pPr marL="0" indent="0">
              <a:buSzTx/>
              <a:buFontTx/>
              <a:buNone/>
              <a:defRPr b="1">
                <a:solidFill>
                  <a:srgbClr val="FFFFFF"/>
                </a:solidFill>
              </a:defRPr>
            </a:lvl1pPr>
            <a:lvl2pPr marL="695316" indent="-238122">
              <a:buFontTx/>
              <a:defRPr b="1">
                <a:solidFill>
                  <a:srgbClr val="FFFFFF"/>
                </a:solidFill>
              </a:defRPr>
            </a:lvl2pPr>
            <a:lvl3pPr marL="1200135" indent="-285747">
              <a:buFontTx/>
              <a:defRPr b="1">
                <a:solidFill>
                  <a:srgbClr val="FFFFFF"/>
                </a:solidFill>
              </a:defRPr>
            </a:lvl3pPr>
            <a:lvl4pPr marL="1689080" indent="-317497">
              <a:buFontTx/>
              <a:defRPr b="1">
                <a:solidFill>
                  <a:srgbClr val="FFFFFF"/>
                </a:solidFill>
              </a:defRPr>
            </a:lvl4pPr>
            <a:lvl5pPr marL="2146274" indent="-317497">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974"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5.xml><?xml version="1.0" encoding="utf-8"?>
<p:sldLayout xmlns:a="http://schemas.openxmlformats.org/drawingml/2006/main" xmlns:r="http://schemas.openxmlformats.org/officeDocument/2006/relationships" xmlns:p="http://schemas.openxmlformats.org/presentationml/2006/main" type="tx" showMasterSp="0" showMasterPhAnim="1">
  <p:cSld name="Kansi 1 B">
    <p:bg>
      <p:bgPr>
        <a:solidFill>
          <a:srgbClr val="0001BE"/>
        </a:solidFill>
      </p:bgPr>
    </p:bg>
    <p:spTree>
      <p:nvGrpSpPr>
        <p:cNvPr id="1" name=""/>
        <p:cNvGrpSpPr/>
        <p:nvPr/>
      </p:nvGrpSpPr>
      <p:grpSpPr>
        <a:xfrm>
          <a:off x="0" y="0"/>
          <a:ext cx="0" cy="0"/>
          <a:chOff x="0" y="0"/>
          <a:chExt cx="0" cy="0"/>
        </a:xfrm>
      </p:grpSpPr>
      <p:sp>
        <p:nvSpPr>
          <p:cNvPr id="981" name="Freeform 5"/>
          <p:cNvSpPr/>
          <p:nvPr/>
        </p:nvSpPr>
        <p:spPr>
          <a:xfrm>
            <a:off x="0" y="-1"/>
            <a:ext cx="12192000"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414" y="21600"/>
                </a:moveTo>
                <a:cubicBezTo>
                  <a:pt x="9473" y="21265"/>
                  <a:pt x="9536" y="20926"/>
                  <a:pt x="9782" y="20490"/>
                </a:cubicBezTo>
                <a:cubicBezTo>
                  <a:pt x="10291" y="19585"/>
                  <a:pt x="10562" y="20067"/>
                  <a:pt x="11070" y="19162"/>
                </a:cubicBezTo>
                <a:cubicBezTo>
                  <a:pt x="11580" y="18257"/>
                  <a:pt x="11309" y="17777"/>
                  <a:pt x="11818" y="16874"/>
                </a:cubicBezTo>
                <a:cubicBezTo>
                  <a:pt x="12327" y="15969"/>
                  <a:pt x="12598" y="16449"/>
                  <a:pt x="13106" y="15546"/>
                </a:cubicBezTo>
                <a:cubicBezTo>
                  <a:pt x="13616" y="14641"/>
                  <a:pt x="13345" y="14161"/>
                  <a:pt x="13854" y="13258"/>
                </a:cubicBezTo>
                <a:cubicBezTo>
                  <a:pt x="14363" y="12353"/>
                  <a:pt x="14634" y="12833"/>
                  <a:pt x="15143" y="11930"/>
                </a:cubicBezTo>
                <a:cubicBezTo>
                  <a:pt x="15651" y="11025"/>
                  <a:pt x="15381" y="10545"/>
                  <a:pt x="15890" y="9640"/>
                </a:cubicBezTo>
                <a:cubicBezTo>
                  <a:pt x="16399" y="8737"/>
                  <a:pt x="16669" y="9217"/>
                  <a:pt x="17179" y="8312"/>
                </a:cubicBezTo>
                <a:cubicBezTo>
                  <a:pt x="17687" y="7409"/>
                  <a:pt x="17417" y="6929"/>
                  <a:pt x="17926" y="6024"/>
                </a:cubicBezTo>
                <a:cubicBezTo>
                  <a:pt x="18435" y="5121"/>
                  <a:pt x="18706" y="5601"/>
                  <a:pt x="19215" y="4696"/>
                </a:cubicBezTo>
                <a:cubicBezTo>
                  <a:pt x="19724" y="3793"/>
                  <a:pt x="19454" y="3311"/>
                  <a:pt x="19962" y="2408"/>
                </a:cubicBezTo>
                <a:cubicBezTo>
                  <a:pt x="20471" y="1504"/>
                  <a:pt x="20741" y="1985"/>
                  <a:pt x="21250" y="1082"/>
                </a:cubicBezTo>
                <a:cubicBezTo>
                  <a:pt x="21472" y="687"/>
                  <a:pt x="21546" y="375"/>
                  <a:pt x="21600" y="73"/>
                </a:cubicBezTo>
                <a:lnTo>
                  <a:pt x="21600" y="0"/>
                </a:lnTo>
                <a:lnTo>
                  <a:pt x="0" y="0"/>
                </a:lnTo>
                <a:lnTo>
                  <a:pt x="0" y="21600"/>
                </a:lnTo>
                <a:lnTo>
                  <a:pt x="9414" y="21600"/>
                </a:lnTo>
                <a:close/>
              </a:path>
            </a:pathLst>
          </a:custGeom>
          <a:solidFill>
            <a:schemeClr val="accent6"/>
          </a:solidFill>
          <a:ln w="12700">
            <a:miter lim="400000"/>
          </a:ln>
        </p:spPr>
        <p:txBody>
          <a:bodyPr lIns="45719" rIns="45719"/>
          <a:lstStyle/>
          <a:p>
            <a:pPr/>
          </a:p>
        </p:txBody>
      </p:sp>
      <p:grpSp>
        <p:nvGrpSpPr>
          <p:cNvPr id="993" name="Ryhmä 14"/>
          <p:cNvGrpSpPr/>
          <p:nvPr/>
        </p:nvGrpSpPr>
        <p:grpSpPr>
          <a:xfrm>
            <a:off x="465671" y="5813469"/>
            <a:ext cx="1295039" cy="601444"/>
            <a:chOff x="0" y="0"/>
            <a:chExt cx="1295038" cy="601442"/>
          </a:xfrm>
        </p:grpSpPr>
        <p:sp>
          <p:nvSpPr>
            <p:cNvPr id="982"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83"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84"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85"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86"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87"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88"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989"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90"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91"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992"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994" name="Otsikkoteksti"/>
          <p:cNvSpPr txBox="1"/>
          <p:nvPr>
            <p:ph type="title"/>
          </p:nvPr>
        </p:nvSpPr>
        <p:spPr>
          <a:xfrm>
            <a:off x="408566" y="457204"/>
            <a:ext cx="10739337" cy="2071992"/>
          </a:xfrm>
          <a:prstGeom prst="rect">
            <a:avLst/>
          </a:prstGeom>
        </p:spPr>
        <p:txBody>
          <a:bodyPr/>
          <a:lstStyle>
            <a:lvl1pPr>
              <a:defRPr>
                <a:solidFill>
                  <a:srgbClr val="FFFFFF"/>
                </a:solidFill>
              </a:defRPr>
            </a:lvl1pPr>
          </a:lstStyle>
          <a:p>
            <a:pPr/>
            <a:r>
              <a:t>Otsikkoteksti</a:t>
            </a:r>
          </a:p>
        </p:txBody>
      </p:sp>
      <p:sp>
        <p:nvSpPr>
          <p:cNvPr id="995" name="Leipätekstin taso yksi…"/>
          <p:cNvSpPr txBox="1"/>
          <p:nvPr>
            <p:ph type="body" sz="quarter" idx="1"/>
          </p:nvPr>
        </p:nvSpPr>
        <p:spPr>
          <a:xfrm>
            <a:off x="447475" y="2665378"/>
            <a:ext cx="10709478" cy="972000"/>
          </a:xfrm>
          <a:prstGeom prst="rect">
            <a:avLst/>
          </a:prstGeom>
        </p:spPr>
        <p:txBody>
          <a:bodyPr>
            <a:normAutofit fontScale="100000" lnSpcReduction="0"/>
          </a:bodyPr>
          <a:lstStyle>
            <a:lvl1pPr marL="0" indent="0">
              <a:buSzTx/>
              <a:buFontTx/>
              <a:buNone/>
              <a:defRPr b="1">
                <a:solidFill>
                  <a:srgbClr val="FFFFFF"/>
                </a:solidFill>
              </a:defRPr>
            </a:lvl1pPr>
            <a:lvl2pPr marL="695316" indent="-238122">
              <a:buFontTx/>
              <a:defRPr b="1">
                <a:solidFill>
                  <a:srgbClr val="FFFFFF"/>
                </a:solidFill>
              </a:defRPr>
            </a:lvl2pPr>
            <a:lvl3pPr marL="1200135" indent="-285747">
              <a:buFontTx/>
              <a:defRPr b="1">
                <a:solidFill>
                  <a:srgbClr val="FFFFFF"/>
                </a:solidFill>
              </a:defRPr>
            </a:lvl3pPr>
            <a:lvl4pPr marL="1689080" indent="-317497">
              <a:buFontTx/>
              <a:defRPr b="1">
                <a:solidFill>
                  <a:srgbClr val="FFFFFF"/>
                </a:solidFill>
              </a:defRPr>
            </a:lvl4pPr>
            <a:lvl5pPr marL="2146274" indent="-317497">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996"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6.xml><?xml version="1.0" encoding="utf-8"?>
<p:sldLayout xmlns:a="http://schemas.openxmlformats.org/drawingml/2006/main" xmlns:r="http://schemas.openxmlformats.org/officeDocument/2006/relationships" xmlns:p="http://schemas.openxmlformats.org/presentationml/2006/main" type="tx" showMasterSp="0" showMasterPhAnim="1">
  <p:cSld name="Kansi 2">
    <p:bg>
      <p:bgPr>
        <a:solidFill>
          <a:schemeClr val="accent3"/>
        </a:solidFill>
      </p:bgPr>
    </p:bg>
    <p:spTree>
      <p:nvGrpSpPr>
        <p:cNvPr id="1" name=""/>
        <p:cNvGrpSpPr/>
        <p:nvPr/>
      </p:nvGrpSpPr>
      <p:grpSpPr>
        <a:xfrm>
          <a:off x="0" y="0"/>
          <a:ext cx="0" cy="0"/>
          <a:chOff x="0" y="0"/>
          <a:chExt cx="0" cy="0"/>
        </a:xfrm>
      </p:grpSpPr>
      <p:sp>
        <p:nvSpPr>
          <p:cNvPr id="1003" name="Freeform 5"/>
          <p:cNvSpPr/>
          <p:nvPr/>
        </p:nvSpPr>
        <p:spPr>
          <a:xfrm>
            <a:off x="0" y="0"/>
            <a:ext cx="12192000" cy="3887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7107"/>
                </a:moveTo>
                <a:cubicBezTo>
                  <a:pt x="969" y="17107"/>
                  <a:pt x="1801" y="18959"/>
                  <a:pt x="2160" y="21600"/>
                </a:cubicBezTo>
                <a:cubicBezTo>
                  <a:pt x="2519" y="18959"/>
                  <a:pt x="3351" y="17107"/>
                  <a:pt x="4320" y="17107"/>
                </a:cubicBezTo>
                <a:cubicBezTo>
                  <a:pt x="5289" y="17107"/>
                  <a:pt x="6121" y="18959"/>
                  <a:pt x="6480" y="21600"/>
                </a:cubicBezTo>
                <a:cubicBezTo>
                  <a:pt x="6839" y="18959"/>
                  <a:pt x="7671" y="17107"/>
                  <a:pt x="8640" y="17107"/>
                </a:cubicBezTo>
                <a:cubicBezTo>
                  <a:pt x="9609" y="17107"/>
                  <a:pt x="10441" y="18959"/>
                  <a:pt x="10800" y="21600"/>
                </a:cubicBezTo>
                <a:cubicBezTo>
                  <a:pt x="11159" y="18959"/>
                  <a:pt x="11991" y="17107"/>
                  <a:pt x="12960" y="17107"/>
                </a:cubicBezTo>
                <a:cubicBezTo>
                  <a:pt x="13929" y="17107"/>
                  <a:pt x="14761" y="18959"/>
                  <a:pt x="15120" y="21600"/>
                </a:cubicBezTo>
                <a:cubicBezTo>
                  <a:pt x="15479" y="18959"/>
                  <a:pt x="16311" y="17107"/>
                  <a:pt x="17280" y="17107"/>
                </a:cubicBezTo>
                <a:cubicBezTo>
                  <a:pt x="18249" y="17107"/>
                  <a:pt x="19081" y="18959"/>
                  <a:pt x="19440" y="21600"/>
                </a:cubicBezTo>
                <a:cubicBezTo>
                  <a:pt x="19799" y="18959"/>
                  <a:pt x="20631" y="17107"/>
                  <a:pt x="21600" y="17107"/>
                </a:cubicBezTo>
                <a:lnTo>
                  <a:pt x="21600" y="0"/>
                </a:lnTo>
                <a:lnTo>
                  <a:pt x="0" y="0"/>
                </a:lnTo>
                <a:lnTo>
                  <a:pt x="0" y="17107"/>
                </a:lnTo>
                <a:close/>
              </a:path>
            </a:pathLst>
          </a:custGeom>
          <a:solidFill>
            <a:schemeClr val="accent6"/>
          </a:solidFill>
          <a:ln w="12700">
            <a:miter lim="400000"/>
          </a:ln>
        </p:spPr>
        <p:txBody>
          <a:bodyPr lIns="45719" rIns="45719"/>
          <a:lstStyle/>
          <a:p>
            <a:pPr/>
          </a:p>
        </p:txBody>
      </p:sp>
      <p:grpSp>
        <p:nvGrpSpPr>
          <p:cNvPr id="1015" name="Ryhmä 14"/>
          <p:cNvGrpSpPr/>
          <p:nvPr/>
        </p:nvGrpSpPr>
        <p:grpSpPr>
          <a:xfrm>
            <a:off x="465671" y="5813469"/>
            <a:ext cx="1295039" cy="601444"/>
            <a:chOff x="0" y="0"/>
            <a:chExt cx="1295038" cy="601442"/>
          </a:xfrm>
        </p:grpSpPr>
        <p:sp>
          <p:nvSpPr>
            <p:cNvPr id="1004"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05"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06"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007"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08"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09"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10"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011"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12"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13"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14"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016" name="Otsikkoteksti"/>
          <p:cNvSpPr txBox="1"/>
          <p:nvPr>
            <p:ph type="title"/>
          </p:nvPr>
        </p:nvSpPr>
        <p:spPr>
          <a:xfrm>
            <a:off x="408566" y="457204"/>
            <a:ext cx="10739337" cy="2071992"/>
          </a:xfrm>
          <a:prstGeom prst="rect">
            <a:avLst/>
          </a:prstGeom>
        </p:spPr>
        <p:txBody>
          <a:bodyPr/>
          <a:lstStyle>
            <a:lvl1pPr>
              <a:defRPr>
                <a:solidFill>
                  <a:srgbClr val="FFFFFF"/>
                </a:solidFill>
              </a:defRPr>
            </a:lvl1pPr>
          </a:lstStyle>
          <a:p>
            <a:pPr/>
            <a:r>
              <a:t>Otsikkoteksti</a:t>
            </a:r>
          </a:p>
        </p:txBody>
      </p:sp>
      <p:sp>
        <p:nvSpPr>
          <p:cNvPr id="1017" name="Leipätekstin taso yksi…"/>
          <p:cNvSpPr txBox="1"/>
          <p:nvPr>
            <p:ph type="body" sz="quarter" idx="1"/>
          </p:nvPr>
        </p:nvSpPr>
        <p:spPr>
          <a:xfrm>
            <a:off x="447475" y="2665378"/>
            <a:ext cx="10709478" cy="972000"/>
          </a:xfrm>
          <a:prstGeom prst="rect">
            <a:avLst/>
          </a:prstGeom>
        </p:spPr>
        <p:txBody>
          <a:bodyPr>
            <a:normAutofit fontScale="100000" lnSpcReduction="0"/>
          </a:bodyPr>
          <a:lstStyle>
            <a:lvl1pPr marL="0" indent="0">
              <a:buSzTx/>
              <a:buFontTx/>
              <a:buNone/>
              <a:defRPr b="1">
                <a:solidFill>
                  <a:srgbClr val="FFFFFF"/>
                </a:solidFill>
              </a:defRPr>
            </a:lvl1pPr>
            <a:lvl2pPr marL="695316" indent="-238122">
              <a:buFontTx/>
              <a:defRPr b="1">
                <a:solidFill>
                  <a:srgbClr val="FFFFFF"/>
                </a:solidFill>
              </a:defRPr>
            </a:lvl2pPr>
            <a:lvl3pPr marL="1200135" indent="-285747">
              <a:buFontTx/>
              <a:defRPr b="1">
                <a:solidFill>
                  <a:srgbClr val="FFFFFF"/>
                </a:solidFill>
              </a:defRPr>
            </a:lvl3pPr>
            <a:lvl4pPr marL="1689080" indent="-317497">
              <a:buFontTx/>
              <a:defRPr b="1">
                <a:solidFill>
                  <a:srgbClr val="FFFFFF"/>
                </a:solidFill>
              </a:defRPr>
            </a:lvl4pPr>
            <a:lvl5pPr marL="2146274" indent="-317497">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018"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7.xml><?xml version="1.0" encoding="utf-8"?>
<p:sldLayout xmlns:a="http://schemas.openxmlformats.org/drawingml/2006/main" xmlns:r="http://schemas.openxmlformats.org/officeDocument/2006/relationships" xmlns:p="http://schemas.openxmlformats.org/presentationml/2006/main" type="tx" showMasterSp="0" showMasterPhAnim="1">
  <p:cSld name="Kansi 2 B">
    <p:bg>
      <p:bgPr>
        <a:solidFill>
          <a:schemeClr val="accent3"/>
        </a:solidFill>
      </p:bgPr>
    </p:bg>
    <p:spTree>
      <p:nvGrpSpPr>
        <p:cNvPr id="1" name=""/>
        <p:cNvGrpSpPr/>
        <p:nvPr/>
      </p:nvGrpSpPr>
      <p:grpSpPr>
        <a:xfrm>
          <a:off x="0" y="0"/>
          <a:ext cx="0" cy="0"/>
          <a:chOff x="0" y="0"/>
          <a:chExt cx="0" cy="0"/>
        </a:xfrm>
      </p:grpSpPr>
      <p:sp>
        <p:nvSpPr>
          <p:cNvPr id="1025" name="Freeform 5"/>
          <p:cNvSpPr/>
          <p:nvPr/>
        </p:nvSpPr>
        <p:spPr>
          <a:xfrm>
            <a:off x="2" y="4"/>
            <a:ext cx="12193590" cy="55721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8476"/>
                </a:moveTo>
                <a:cubicBezTo>
                  <a:pt x="969" y="18476"/>
                  <a:pt x="1801" y="19764"/>
                  <a:pt x="2160" y="21600"/>
                </a:cubicBezTo>
                <a:cubicBezTo>
                  <a:pt x="2519" y="19764"/>
                  <a:pt x="3351" y="18476"/>
                  <a:pt x="4320" y="18476"/>
                </a:cubicBezTo>
                <a:cubicBezTo>
                  <a:pt x="5289" y="18476"/>
                  <a:pt x="6121" y="19764"/>
                  <a:pt x="6480" y="21600"/>
                </a:cubicBezTo>
                <a:cubicBezTo>
                  <a:pt x="6839" y="19764"/>
                  <a:pt x="7671" y="18476"/>
                  <a:pt x="8640" y="18476"/>
                </a:cubicBezTo>
                <a:cubicBezTo>
                  <a:pt x="9609" y="18476"/>
                  <a:pt x="10441" y="19764"/>
                  <a:pt x="10800" y="21600"/>
                </a:cubicBezTo>
                <a:cubicBezTo>
                  <a:pt x="11159" y="19764"/>
                  <a:pt x="11991" y="18476"/>
                  <a:pt x="12960" y="18476"/>
                </a:cubicBezTo>
                <a:cubicBezTo>
                  <a:pt x="13929" y="18476"/>
                  <a:pt x="14761" y="19764"/>
                  <a:pt x="15120" y="21600"/>
                </a:cubicBezTo>
                <a:cubicBezTo>
                  <a:pt x="15479" y="19764"/>
                  <a:pt x="16311" y="18476"/>
                  <a:pt x="17280" y="18476"/>
                </a:cubicBezTo>
                <a:cubicBezTo>
                  <a:pt x="18249" y="18476"/>
                  <a:pt x="19081" y="19764"/>
                  <a:pt x="19440" y="21600"/>
                </a:cubicBezTo>
                <a:cubicBezTo>
                  <a:pt x="19799" y="19764"/>
                  <a:pt x="20631" y="18476"/>
                  <a:pt x="21600" y="18476"/>
                </a:cubicBezTo>
                <a:lnTo>
                  <a:pt x="21600" y="0"/>
                </a:lnTo>
                <a:lnTo>
                  <a:pt x="0" y="0"/>
                </a:lnTo>
                <a:lnTo>
                  <a:pt x="0" y="18476"/>
                </a:lnTo>
                <a:close/>
              </a:path>
            </a:pathLst>
          </a:custGeom>
          <a:solidFill>
            <a:schemeClr val="accent6"/>
          </a:solidFill>
          <a:ln w="12700">
            <a:miter lim="400000"/>
          </a:ln>
        </p:spPr>
        <p:txBody>
          <a:bodyPr lIns="45719" rIns="45719"/>
          <a:lstStyle/>
          <a:p>
            <a:pPr/>
          </a:p>
        </p:txBody>
      </p:sp>
      <p:grpSp>
        <p:nvGrpSpPr>
          <p:cNvPr id="1037" name="Ryhmä 14"/>
          <p:cNvGrpSpPr/>
          <p:nvPr/>
        </p:nvGrpSpPr>
        <p:grpSpPr>
          <a:xfrm>
            <a:off x="465671" y="5813469"/>
            <a:ext cx="1295039" cy="601444"/>
            <a:chOff x="0" y="0"/>
            <a:chExt cx="1295038" cy="601442"/>
          </a:xfrm>
        </p:grpSpPr>
        <p:sp>
          <p:nvSpPr>
            <p:cNvPr id="1026"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27"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28"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029"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30"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31"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32"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033"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34"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35"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36"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038" name="Otsikkoteksti"/>
          <p:cNvSpPr txBox="1"/>
          <p:nvPr>
            <p:ph type="title"/>
          </p:nvPr>
        </p:nvSpPr>
        <p:spPr>
          <a:xfrm>
            <a:off x="408566" y="457204"/>
            <a:ext cx="10739337" cy="2071992"/>
          </a:xfrm>
          <a:prstGeom prst="rect">
            <a:avLst/>
          </a:prstGeom>
        </p:spPr>
        <p:txBody>
          <a:bodyPr/>
          <a:lstStyle>
            <a:lvl1pPr>
              <a:defRPr>
                <a:solidFill>
                  <a:srgbClr val="FFFFFF"/>
                </a:solidFill>
              </a:defRPr>
            </a:lvl1pPr>
          </a:lstStyle>
          <a:p>
            <a:pPr/>
            <a:r>
              <a:t>Otsikkoteksti</a:t>
            </a:r>
          </a:p>
        </p:txBody>
      </p:sp>
      <p:sp>
        <p:nvSpPr>
          <p:cNvPr id="1039" name="Leipätekstin taso yksi…"/>
          <p:cNvSpPr txBox="1"/>
          <p:nvPr>
            <p:ph type="body" sz="quarter" idx="1"/>
          </p:nvPr>
        </p:nvSpPr>
        <p:spPr>
          <a:xfrm>
            <a:off x="447475" y="2665378"/>
            <a:ext cx="10709478" cy="972000"/>
          </a:xfrm>
          <a:prstGeom prst="rect">
            <a:avLst/>
          </a:prstGeom>
        </p:spPr>
        <p:txBody>
          <a:bodyPr>
            <a:normAutofit fontScale="100000" lnSpcReduction="0"/>
          </a:bodyPr>
          <a:lstStyle>
            <a:lvl1pPr marL="0" indent="0">
              <a:buSzTx/>
              <a:buFontTx/>
              <a:buNone/>
              <a:defRPr b="1">
                <a:solidFill>
                  <a:srgbClr val="FFFFFF"/>
                </a:solidFill>
              </a:defRPr>
            </a:lvl1pPr>
            <a:lvl2pPr marL="695316" indent="-238122">
              <a:buFontTx/>
              <a:defRPr b="1">
                <a:solidFill>
                  <a:srgbClr val="FFFFFF"/>
                </a:solidFill>
              </a:defRPr>
            </a:lvl2pPr>
            <a:lvl3pPr marL="1200135" indent="-285747">
              <a:buFontTx/>
              <a:defRPr b="1">
                <a:solidFill>
                  <a:srgbClr val="FFFFFF"/>
                </a:solidFill>
              </a:defRPr>
            </a:lvl3pPr>
            <a:lvl4pPr marL="1689080" indent="-317497">
              <a:buFontTx/>
              <a:defRPr b="1">
                <a:solidFill>
                  <a:srgbClr val="FFFFFF"/>
                </a:solidFill>
              </a:defRPr>
            </a:lvl4pPr>
            <a:lvl5pPr marL="2146274" indent="-317497">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040"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8.xml><?xml version="1.0" encoding="utf-8"?>
<p:sldLayout xmlns:a="http://schemas.openxmlformats.org/drawingml/2006/main" xmlns:r="http://schemas.openxmlformats.org/officeDocument/2006/relationships" xmlns:p="http://schemas.openxmlformats.org/presentationml/2006/main" type="tx" showMasterSp="0" showMasterPhAnim="1">
  <p:cSld name="Kansi 3">
    <p:bg>
      <p:bgPr>
        <a:solidFill>
          <a:schemeClr val="accent5"/>
        </a:solidFill>
      </p:bgPr>
    </p:bg>
    <p:spTree>
      <p:nvGrpSpPr>
        <p:cNvPr id="1" name=""/>
        <p:cNvGrpSpPr/>
        <p:nvPr/>
      </p:nvGrpSpPr>
      <p:grpSpPr>
        <a:xfrm>
          <a:off x="0" y="0"/>
          <a:ext cx="0" cy="0"/>
          <a:chOff x="0" y="0"/>
          <a:chExt cx="0" cy="0"/>
        </a:xfrm>
      </p:grpSpPr>
      <p:sp>
        <p:nvSpPr>
          <p:cNvPr id="1047" name="Freeform 5"/>
          <p:cNvSpPr/>
          <p:nvPr/>
        </p:nvSpPr>
        <p:spPr>
          <a:xfrm>
            <a:off x="0" y="-1"/>
            <a:ext cx="7305676"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21591" y="20392"/>
                  <a:pt x="20901" y="19355"/>
                  <a:pt x="19916" y="18908"/>
                </a:cubicBezTo>
                <a:cubicBezTo>
                  <a:pt x="20905" y="18457"/>
                  <a:pt x="21600" y="17413"/>
                  <a:pt x="21600" y="16195"/>
                </a:cubicBezTo>
                <a:cubicBezTo>
                  <a:pt x="21600" y="14978"/>
                  <a:pt x="20905" y="13934"/>
                  <a:pt x="19916" y="13483"/>
                </a:cubicBezTo>
                <a:cubicBezTo>
                  <a:pt x="20905" y="13033"/>
                  <a:pt x="21600" y="11989"/>
                  <a:pt x="21600" y="10771"/>
                </a:cubicBezTo>
                <a:cubicBezTo>
                  <a:pt x="21600" y="9554"/>
                  <a:pt x="20905" y="8510"/>
                  <a:pt x="19916" y="8058"/>
                </a:cubicBezTo>
                <a:cubicBezTo>
                  <a:pt x="20905" y="7608"/>
                  <a:pt x="21600" y="6563"/>
                  <a:pt x="21600" y="5347"/>
                </a:cubicBezTo>
                <a:cubicBezTo>
                  <a:pt x="21600" y="4130"/>
                  <a:pt x="20905" y="3084"/>
                  <a:pt x="19916" y="2634"/>
                </a:cubicBezTo>
                <a:cubicBezTo>
                  <a:pt x="20884" y="2193"/>
                  <a:pt x="21570" y="1184"/>
                  <a:pt x="21599" y="0"/>
                </a:cubicBezTo>
                <a:lnTo>
                  <a:pt x="0" y="0"/>
                </a:lnTo>
                <a:lnTo>
                  <a:pt x="0" y="21600"/>
                </a:lnTo>
                <a:lnTo>
                  <a:pt x="21600" y="21600"/>
                </a:lnTo>
                <a:close/>
              </a:path>
            </a:pathLst>
          </a:custGeom>
          <a:solidFill>
            <a:schemeClr val="accent3"/>
          </a:solidFill>
          <a:ln w="12700">
            <a:miter lim="400000"/>
          </a:ln>
        </p:spPr>
        <p:txBody>
          <a:bodyPr lIns="45719" rIns="45719"/>
          <a:lstStyle/>
          <a:p>
            <a:pPr/>
          </a:p>
        </p:txBody>
      </p:sp>
      <p:grpSp>
        <p:nvGrpSpPr>
          <p:cNvPr id="1059" name="Ryhmä 14"/>
          <p:cNvGrpSpPr/>
          <p:nvPr/>
        </p:nvGrpSpPr>
        <p:grpSpPr>
          <a:xfrm>
            <a:off x="465671" y="5813469"/>
            <a:ext cx="1295039" cy="601444"/>
            <a:chOff x="0" y="0"/>
            <a:chExt cx="1295038" cy="601442"/>
          </a:xfrm>
        </p:grpSpPr>
        <p:sp>
          <p:nvSpPr>
            <p:cNvPr id="1048"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49"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50"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051"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52"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53"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54"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055"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56"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57"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58"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060" name="Otsikkoteksti"/>
          <p:cNvSpPr txBox="1"/>
          <p:nvPr>
            <p:ph type="title"/>
          </p:nvPr>
        </p:nvSpPr>
        <p:spPr>
          <a:xfrm>
            <a:off x="408566" y="457204"/>
            <a:ext cx="10739337" cy="2071992"/>
          </a:xfrm>
          <a:prstGeom prst="rect">
            <a:avLst/>
          </a:prstGeom>
        </p:spPr>
        <p:txBody>
          <a:bodyPr/>
          <a:lstStyle>
            <a:lvl1pPr>
              <a:defRPr>
                <a:solidFill>
                  <a:srgbClr val="FFFFFF"/>
                </a:solidFill>
              </a:defRPr>
            </a:lvl1pPr>
          </a:lstStyle>
          <a:p>
            <a:pPr/>
            <a:r>
              <a:t>Otsikkoteksti</a:t>
            </a:r>
          </a:p>
        </p:txBody>
      </p:sp>
      <p:sp>
        <p:nvSpPr>
          <p:cNvPr id="1061" name="Leipätekstin taso yksi…"/>
          <p:cNvSpPr txBox="1"/>
          <p:nvPr>
            <p:ph type="body" sz="quarter" idx="1"/>
          </p:nvPr>
        </p:nvSpPr>
        <p:spPr>
          <a:xfrm>
            <a:off x="447475" y="2665378"/>
            <a:ext cx="10709478" cy="972000"/>
          </a:xfrm>
          <a:prstGeom prst="rect">
            <a:avLst/>
          </a:prstGeom>
        </p:spPr>
        <p:txBody>
          <a:bodyPr>
            <a:normAutofit fontScale="100000" lnSpcReduction="0"/>
          </a:bodyPr>
          <a:lstStyle>
            <a:lvl1pPr marL="0" indent="0">
              <a:buSzTx/>
              <a:buFontTx/>
              <a:buNone/>
              <a:defRPr b="1">
                <a:solidFill>
                  <a:srgbClr val="FFFFFF"/>
                </a:solidFill>
              </a:defRPr>
            </a:lvl1pPr>
            <a:lvl2pPr marL="695316" indent="-238122">
              <a:buFontTx/>
              <a:defRPr b="1">
                <a:solidFill>
                  <a:srgbClr val="FFFFFF"/>
                </a:solidFill>
              </a:defRPr>
            </a:lvl2pPr>
            <a:lvl3pPr marL="1200135" indent="-285747">
              <a:buFontTx/>
              <a:defRPr b="1">
                <a:solidFill>
                  <a:srgbClr val="FFFFFF"/>
                </a:solidFill>
              </a:defRPr>
            </a:lvl3pPr>
            <a:lvl4pPr marL="1689080" indent="-317497">
              <a:buFontTx/>
              <a:defRPr b="1">
                <a:solidFill>
                  <a:srgbClr val="FFFFFF"/>
                </a:solidFill>
              </a:defRPr>
            </a:lvl4pPr>
            <a:lvl5pPr marL="2146274" indent="-317497">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062"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9.xml><?xml version="1.0" encoding="utf-8"?>
<p:sldLayout xmlns:a="http://schemas.openxmlformats.org/drawingml/2006/main" xmlns:r="http://schemas.openxmlformats.org/officeDocument/2006/relationships" xmlns:p="http://schemas.openxmlformats.org/presentationml/2006/main" type="tx" showMasterSp="0" showMasterPhAnim="1">
  <p:cSld name="Kansi 3 B">
    <p:bg>
      <p:bgPr>
        <a:solidFill>
          <a:schemeClr val="accent5"/>
        </a:solidFill>
      </p:bgPr>
    </p:bg>
    <p:spTree>
      <p:nvGrpSpPr>
        <p:cNvPr id="1" name=""/>
        <p:cNvGrpSpPr/>
        <p:nvPr/>
      </p:nvGrpSpPr>
      <p:grpSpPr>
        <a:xfrm>
          <a:off x="0" y="0"/>
          <a:ext cx="0" cy="0"/>
          <a:chOff x="0" y="0"/>
          <a:chExt cx="0" cy="0"/>
        </a:xfrm>
      </p:grpSpPr>
      <p:sp>
        <p:nvSpPr>
          <p:cNvPr id="1069" name="Freeform 18"/>
          <p:cNvSpPr/>
          <p:nvPr/>
        </p:nvSpPr>
        <p:spPr>
          <a:xfrm>
            <a:off x="3" y="-1"/>
            <a:ext cx="9678989"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cubicBezTo>
                  <a:pt x="7200" y="21600"/>
                  <a:pt x="14400" y="21600"/>
                  <a:pt x="21599" y="21600"/>
                </a:cubicBezTo>
                <a:cubicBezTo>
                  <a:pt x="21594" y="20392"/>
                  <a:pt x="21071" y="19355"/>
                  <a:pt x="20329" y="18908"/>
                </a:cubicBezTo>
                <a:cubicBezTo>
                  <a:pt x="21076" y="18457"/>
                  <a:pt x="21600" y="17413"/>
                  <a:pt x="21600" y="16195"/>
                </a:cubicBezTo>
                <a:cubicBezTo>
                  <a:pt x="21600" y="14978"/>
                  <a:pt x="21076" y="13934"/>
                  <a:pt x="20329" y="13483"/>
                </a:cubicBezTo>
                <a:cubicBezTo>
                  <a:pt x="21076" y="13033"/>
                  <a:pt x="21600" y="11989"/>
                  <a:pt x="21600" y="10771"/>
                </a:cubicBezTo>
                <a:cubicBezTo>
                  <a:pt x="21600" y="9554"/>
                  <a:pt x="21076" y="8510"/>
                  <a:pt x="20329" y="8058"/>
                </a:cubicBezTo>
                <a:cubicBezTo>
                  <a:pt x="21076" y="7608"/>
                  <a:pt x="21600" y="6563"/>
                  <a:pt x="21600" y="5347"/>
                </a:cubicBezTo>
                <a:cubicBezTo>
                  <a:pt x="21600" y="4130"/>
                  <a:pt x="21076" y="3084"/>
                  <a:pt x="20329" y="2634"/>
                </a:cubicBezTo>
                <a:cubicBezTo>
                  <a:pt x="21060" y="2193"/>
                  <a:pt x="21576" y="1184"/>
                  <a:pt x="21599" y="0"/>
                </a:cubicBezTo>
                <a:cubicBezTo>
                  <a:pt x="14399" y="0"/>
                  <a:pt x="7200" y="0"/>
                  <a:pt x="0" y="0"/>
                </a:cubicBezTo>
                <a:close/>
              </a:path>
            </a:pathLst>
          </a:custGeom>
          <a:solidFill>
            <a:schemeClr val="accent3"/>
          </a:solidFill>
          <a:ln w="12700">
            <a:miter lim="400000"/>
          </a:ln>
        </p:spPr>
        <p:txBody>
          <a:bodyPr lIns="45719" rIns="45719"/>
          <a:lstStyle/>
          <a:p>
            <a:pPr/>
          </a:p>
        </p:txBody>
      </p:sp>
      <p:grpSp>
        <p:nvGrpSpPr>
          <p:cNvPr id="1081" name="Ryhmä 14"/>
          <p:cNvGrpSpPr/>
          <p:nvPr/>
        </p:nvGrpSpPr>
        <p:grpSpPr>
          <a:xfrm>
            <a:off x="465671" y="5813469"/>
            <a:ext cx="1295039" cy="601444"/>
            <a:chOff x="0" y="0"/>
            <a:chExt cx="1295038" cy="601442"/>
          </a:xfrm>
        </p:grpSpPr>
        <p:sp>
          <p:nvSpPr>
            <p:cNvPr id="1070"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71"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72"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073"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74"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75"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76"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077"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78"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79"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80"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082" name="Otsikkoteksti"/>
          <p:cNvSpPr txBox="1"/>
          <p:nvPr>
            <p:ph type="title"/>
          </p:nvPr>
        </p:nvSpPr>
        <p:spPr>
          <a:xfrm>
            <a:off x="408566" y="457204"/>
            <a:ext cx="10739337" cy="2071992"/>
          </a:xfrm>
          <a:prstGeom prst="rect">
            <a:avLst/>
          </a:prstGeom>
        </p:spPr>
        <p:txBody>
          <a:bodyPr/>
          <a:lstStyle>
            <a:lvl1pPr>
              <a:defRPr>
                <a:solidFill>
                  <a:srgbClr val="FFFFFF"/>
                </a:solidFill>
              </a:defRPr>
            </a:lvl1pPr>
          </a:lstStyle>
          <a:p>
            <a:pPr/>
            <a:r>
              <a:t>Otsikkoteksti</a:t>
            </a:r>
          </a:p>
        </p:txBody>
      </p:sp>
      <p:sp>
        <p:nvSpPr>
          <p:cNvPr id="1083" name="Leipätekstin taso yksi…"/>
          <p:cNvSpPr txBox="1"/>
          <p:nvPr>
            <p:ph type="body" sz="quarter" idx="1"/>
          </p:nvPr>
        </p:nvSpPr>
        <p:spPr>
          <a:xfrm>
            <a:off x="447475" y="2665378"/>
            <a:ext cx="10709478" cy="972000"/>
          </a:xfrm>
          <a:prstGeom prst="rect">
            <a:avLst/>
          </a:prstGeom>
        </p:spPr>
        <p:txBody>
          <a:bodyPr>
            <a:normAutofit fontScale="100000" lnSpcReduction="0"/>
          </a:bodyPr>
          <a:lstStyle>
            <a:lvl1pPr marL="0" indent="0">
              <a:buSzTx/>
              <a:buFontTx/>
              <a:buNone/>
              <a:defRPr b="1">
                <a:solidFill>
                  <a:srgbClr val="FFFFFF"/>
                </a:solidFill>
              </a:defRPr>
            </a:lvl1pPr>
            <a:lvl2pPr marL="695316" indent="-238122">
              <a:buFontTx/>
              <a:defRPr b="1">
                <a:solidFill>
                  <a:srgbClr val="FFFFFF"/>
                </a:solidFill>
              </a:defRPr>
            </a:lvl2pPr>
            <a:lvl3pPr marL="1200135" indent="-285747">
              <a:buFontTx/>
              <a:defRPr b="1">
                <a:solidFill>
                  <a:srgbClr val="FFFFFF"/>
                </a:solidFill>
              </a:defRPr>
            </a:lvl3pPr>
            <a:lvl4pPr marL="1689080" indent="-317497">
              <a:buFontTx/>
              <a:defRPr b="1">
                <a:solidFill>
                  <a:srgbClr val="FFFFFF"/>
                </a:solidFill>
              </a:defRPr>
            </a:lvl4pPr>
            <a:lvl5pPr marL="2146274" indent="-317497">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084"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Väliotsikko sumu">
    <p:bg>
      <p:bgPr>
        <a:solidFill>
          <a:schemeClr val="accent3"/>
        </a:solidFill>
      </p:bgPr>
    </p:bg>
    <p:spTree>
      <p:nvGrpSpPr>
        <p:cNvPr id="1" name=""/>
        <p:cNvGrpSpPr/>
        <p:nvPr/>
      </p:nvGrpSpPr>
      <p:grpSpPr>
        <a:xfrm>
          <a:off x="0" y="0"/>
          <a:ext cx="0" cy="0"/>
          <a:chOff x="0" y="0"/>
          <a:chExt cx="0" cy="0"/>
        </a:xfrm>
      </p:grpSpPr>
      <p:grpSp>
        <p:nvGrpSpPr>
          <p:cNvPr id="142" name="Ryhmä 8"/>
          <p:cNvGrpSpPr/>
          <p:nvPr/>
        </p:nvGrpSpPr>
        <p:grpSpPr>
          <a:xfrm>
            <a:off x="465667" y="6222027"/>
            <a:ext cx="804334" cy="373550"/>
            <a:chOff x="0" y="0"/>
            <a:chExt cx="804333" cy="373549"/>
          </a:xfrm>
        </p:grpSpPr>
        <p:sp>
          <p:nvSpPr>
            <p:cNvPr id="131" name="Freeform 5"/>
            <p:cNvSpPr/>
            <p:nvPr/>
          </p:nvSpPr>
          <p:spPr>
            <a:xfrm>
              <a:off x="-1" y="0"/>
              <a:ext cx="804335"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32" name="Freeform 6"/>
            <p:cNvSpPr/>
            <p:nvPr/>
          </p:nvSpPr>
          <p:spPr>
            <a:xfrm>
              <a:off x="667121"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33"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34"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35" name="Freeform 9"/>
            <p:cNvSpPr/>
            <p:nvPr/>
          </p:nvSpPr>
          <p:spPr>
            <a:xfrm>
              <a:off x="488345" y="141019"/>
              <a:ext cx="70401"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36" name="Freeform 10"/>
            <p:cNvSpPr/>
            <p:nvPr/>
          </p:nvSpPr>
          <p:spPr>
            <a:xfrm>
              <a:off x="441120"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37"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38" name="Freeform 12"/>
            <p:cNvSpPr/>
            <p:nvPr/>
          </p:nvSpPr>
          <p:spPr>
            <a:xfrm>
              <a:off x="354398" y="141019"/>
              <a:ext cx="71816"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39" name="Freeform 13"/>
            <p:cNvSpPr/>
            <p:nvPr/>
          </p:nvSpPr>
          <p:spPr>
            <a:xfrm>
              <a:off x="311309"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40"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41"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43" name="Otsikkoteksti"/>
          <p:cNvSpPr txBox="1"/>
          <p:nvPr>
            <p:ph type="title"/>
          </p:nvPr>
        </p:nvSpPr>
        <p:spPr>
          <a:prstGeom prst="rect">
            <a:avLst/>
          </a:prstGeom>
        </p:spPr>
        <p:txBody>
          <a:bodyPr/>
          <a:lstStyle>
            <a:lvl1pPr>
              <a:defRPr>
                <a:solidFill>
                  <a:srgbClr val="FFFFFF"/>
                </a:solidFill>
              </a:defRPr>
            </a:lvl1pPr>
          </a:lstStyle>
          <a:p>
            <a:pPr/>
            <a:r>
              <a:t>Otsikkoteksti</a:t>
            </a:r>
          </a:p>
        </p:txBody>
      </p:sp>
      <p:sp>
        <p:nvSpPr>
          <p:cNvPr id="144" name="Dian numero"/>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0.xml><?xml version="1.0" encoding="utf-8"?>
<p:sldLayout xmlns:a="http://schemas.openxmlformats.org/drawingml/2006/main" xmlns:r="http://schemas.openxmlformats.org/officeDocument/2006/relationships" xmlns:p="http://schemas.openxmlformats.org/presentationml/2006/main" type="tx" showMasterSp="0" showMasterPhAnim="1">
  <p:cSld name="Kansi 4">
    <p:bg>
      <p:bgPr>
        <a:solidFill>
          <a:schemeClr val="accent6"/>
        </a:solidFill>
      </p:bgPr>
    </p:bg>
    <p:spTree>
      <p:nvGrpSpPr>
        <p:cNvPr id="1" name=""/>
        <p:cNvGrpSpPr/>
        <p:nvPr/>
      </p:nvGrpSpPr>
      <p:grpSpPr>
        <a:xfrm>
          <a:off x="0" y="0"/>
          <a:ext cx="0" cy="0"/>
          <a:chOff x="0" y="0"/>
          <a:chExt cx="0" cy="0"/>
        </a:xfrm>
      </p:grpSpPr>
      <p:sp>
        <p:nvSpPr>
          <p:cNvPr id="1091" name="Freeform 5"/>
          <p:cNvSpPr/>
          <p:nvPr/>
        </p:nvSpPr>
        <p:spPr>
          <a:xfrm>
            <a:off x="2" y="0"/>
            <a:ext cx="9786657" cy="6858001"/>
          </a:xfrm>
          <a:custGeom>
            <a:avLst/>
            <a:gdLst/>
            <a:ahLst/>
            <a:cxnLst>
              <a:cxn ang="0">
                <a:pos x="wd2" y="hd2"/>
              </a:cxn>
              <a:cxn ang="5400000">
                <a:pos x="wd2" y="hd2"/>
              </a:cxn>
              <a:cxn ang="10800000">
                <a:pos x="wd2" y="hd2"/>
              </a:cxn>
              <a:cxn ang="16200000">
                <a:pos x="wd2" y="hd2"/>
              </a:cxn>
            </a:cxnLst>
            <a:rect l="0" t="0" r="r" b="b"/>
            <a:pathLst>
              <a:path w="21536" h="21600" fill="norm" stroke="1" extrusionOk="0">
                <a:moveTo>
                  <a:pt x="0" y="21600"/>
                </a:moveTo>
                <a:lnTo>
                  <a:pt x="5998" y="21600"/>
                </a:lnTo>
                <a:cubicBezTo>
                  <a:pt x="5798" y="21014"/>
                  <a:pt x="5599" y="20427"/>
                  <a:pt x="5599" y="20427"/>
                </a:cubicBezTo>
                <a:cubicBezTo>
                  <a:pt x="5599" y="20427"/>
                  <a:pt x="5357" y="19703"/>
                  <a:pt x="5774" y="19106"/>
                </a:cubicBezTo>
                <a:cubicBezTo>
                  <a:pt x="6023" y="18750"/>
                  <a:pt x="6387" y="18662"/>
                  <a:pt x="6695" y="18857"/>
                </a:cubicBezTo>
                <a:cubicBezTo>
                  <a:pt x="6708" y="18865"/>
                  <a:pt x="8354" y="20016"/>
                  <a:pt x="8354" y="20016"/>
                </a:cubicBezTo>
                <a:cubicBezTo>
                  <a:pt x="8354" y="20016"/>
                  <a:pt x="8814" y="20350"/>
                  <a:pt x="9234" y="19747"/>
                </a:cubicBezTo>
                <a:cubicBezTo>
                  <a:pt x="9478" y="19400"/>
                  <a:pt x="9541" y="18895"/>
                  <a:pt x="9413" y="18454"/>
                </a:cubicBezTo>
                <a:cubicBezTo>
                  <a:pt x="9405" y="18426"/>
                  <a:pt x="8615" y="16108"/>
                  <a:pt x="8615" y="16108"/>
                </a:cubicBezTo>
                <a:cubicBezTo>
                  <a:pt x="8615" y="16108"/>
                  <a:pt x="8373" y="15384"/>
                  <a:pt x="8790" y="14787"/>
                </a:cubicBezTo>
                <a:cubicBezTo>
                  <a:pt x="9039" y="14431"/>
                  <a:pt x="9404" y="14343"/>
                  <a:pt x="9711" y="14538"/>
                </a:cubicBezTo>
                <a:cubicBezTo>
                  <a:pt x="9724" y="14546"/>
                  <a:pt x="11370" y="15697"/>
                  <a:pt x="11370" y="15697"/>
                </a:cubicBezTo>
                <a:cubicBezTo>
                  <a:pt x="11370" y="15697"/>
                  <a:pt x="11830" y="16031"/>
                  <a:pt x="12250" y="15428"/>
                </a:cubicBezTo>
                <a:cubicBezTo>
                  <a:pt x="12494" y="15081"/>
                  <a:pt x="12558" y="14576"/>
                  <a:pt x="12430" y="14135"/>
                </a:cubicBezTo>
                <a:cubicBezTo>
                  <a:pt x="12421" y="14107"/>
                  <a:pt x="11630" y="11789"/>
                  <a:pt x="11630" y="11789"/>
                </a:cubicBezTo>
                <a:cubicBezTo>
                  <a:pt x="11630" y="11789"/>
                  <a:pt x="11389" y="11065"/>
                  <a:pt x="11806" y="10468"/>
                </a:cubicBezTo>
                <a:cubicBezTo>
                  <a:pt x="12056" y="10112"/>
                  <a:pt x="12420" y="10024"/>
                  <a:pt x="12727" y="10219"/>
                </a:cubicBezTo>
                <a:cubicBezTo>
                  <a:pt x="12741" y="10226"/>
                  <a:pt x="14383" y="11383"/>
                  <a:pt x="14383" y="11383"/>
                </a:cubicBezTo>
                <a:cubicBezTo>
                  <a:pt x="14383" y="11383"/>
                  <a:pt x="14873" y="11671"/>
                  <a:pt x="15260" y="11118"/>
                </a:cubicBezTo>
                <a:cubicBezTo>
                  <a:pt x="15503" y="10771"/>
                  <a:pt x="15567" y="10266"/>
                  <a:pt x="15440" y="9823"/>
                </a:cubicBezTo>
                <a:cubicBezTo>
                  <a:pt x="15430" y="9797"/>
                  <a:pt x="14641" y="7478"/>
                  <a:pt x="14641" y="7478"/>
                </a:cubicBezTo>
                <a:cubicBezTo>
                  <a:pt x="14641" y="7478"/>
                  <a:pt x="14399" y="6755"/>
                  <a:pt x="14815" y="6158"/>
                </a:cubicBezTo>
                <a:cubicBezTo>
                  <a:pt x="15065" y="5800"/>
                  <a:pt x="15429" y="5714"/>
                  <a:pt x="15736" y="5909"/>
                </a:cubicBezTo>
                <a:cubicBezTo>
                  <a:pt x="15750" y="5916"/>
                  <a:pt x="17396" y="7067"/>
                  <a:pt x="17396" y="7067"/>
                </a:cubicBezTo>
                <a:cubicBezTo>
                  <a:pt x="17396" y="7067"/>
                  <a:pt x="17855" y="7400"/>
                  <a:pt x="18276" y="6799"/>
                </a:cubicBezTo>
                <a:cubicBezTo>
                  <a:pt x="18519" y="6450"/>
                  <a:pt x="18583" y="5947"/>
                  <a:pt x="18455" y="5504"/>
                </a:cubicBezTo>
                <a:cubicBezTo>
                  <a:pt x="18446" y="5477"/>
                  <a:pt x="17657" y="3158"/>
                  <a:pt x="17657" y="3158"/>
                </a:cubicBezTo>
                <a:cubicBezTo>
                  <a:pt x="17657" y="3158"/>
                  <a:pt x="17415" y="2435"/>
                  <a:pt x="17832" y="1839"/>
                </a:cubicBezTo>
                <a:cubicBezTo>
                  <a:pt x="18081" y="1481"/>
                  <a:pt x="18445" y="1393"/>
                  <a:pt x="18753" y="1588"/>
                </a:cubicBezTo>
                <a:cubicBezTo>
                  <a:pt x="18766" y="1596"/>
                  <a:pt x="20413" y="2747"/>
                  <a:pt x="20413" y="2747"/>
                </a:cubicBezTo>
                <a:cubicBezTo>
                  <a:pt x="20413" y="2747"/>
                  <a:pt x="20900" y="3041"/>
                  <a:pt x="21293" y="2477"/>
                </a:cubicBezTo>
                <a:cubicBezTo>
                  <a:pt x="21536" y="2129"/>
                  <a:pt x="21600" y="1625"/>
                  <a:pt x="21472" y="1183"/>
                </a:cubicBezTo>
                <a:cubicBezTo>
                  <a:pt x="21468" y="1170"/>
                  <a:pt x="21269" y="583"/>
                  <a:pt x="21069" y="0"/>
                </a:cubicBezTo>
                <a:lnTo>
                  <a:pt x="0" y="0"/>
                </a:lnTo>
                <a:lnTo>
                  <a:pt x="0" y="21600"/>
                </a:lnTo>
                <a:close/>
              </a:path>
            </a:pathLst>
          </a:custGeom>
          <a:solidFill>
            <a:schemeClr val="accent4"/>
          </a:solidFill>
          <a:ln w="12700">
            <a:miter lim="400000"/>
          </a:ln>
        </p:spPr>
        <p:txBody>
          <a:bodyPr lIns="45719" rIns="45719"/>
          <a:lstStyle/>
          <a:p>
            <a:pPr/>
          </a:p>
        </p:txBody>
      </p:sp>
      <p:grpSp>
        <p:nvGrpSpPr>
          <p:cNvPr id="1103" name="Ryhmä 14"/>
          <p:cNvGrpSpPr/>
          <p:nvPr/>
        </p:nvGrpSpPr>
        <p:grpSpPr>
          <a:xfrm>
            <a:off x="465671" y="5813469"/>
            <a:ext cx="1295039" cy="601444"/>
            <a:chOff x="0" y="0"/>
            <a:chExt cx="1295038" cy="601442"/>
          </a:xfrm>
        </p:grpSpPr>
        <p:sp>
          <p:nvSpPr>
            <p:cNvPr id="1092"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93"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94"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095"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96"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97"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098"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099"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00"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01"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02"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104" name="Otsikkoteksti"/>
          <p:cNvSpPr txBox="1"/>
          <p:nvPr>
            <p:ph type="title"/>
          </p:nvPr>
        </p:nvSpPr>
        <p:spPr>
          <a:xfrm>
            <a:off x="408566" y="457204"/>
            <a:ext cx="10739337" cy="2071992"/>
          </a:xfrm>
          <a:prstGeom prst="rect">
            <a:avLst/>
          </a:prstGeom>
        </p:spPr>
        <p:txBody>
          <a:bodyPr/>
          <a:lstStyle>
            <a:lvl1pPr>
              <a:defRPr>
                <a:solidFill>
                  <a:srgbClr val="FFFFFF"/>
                </a:solidFill>
              </a:defRPr>
            </a:lvl1pPr>
          </a:lstStyle>
          <a:p>
            <a:pPr/>
            <a:r>
              <a:t>Otsikkoteksti</a:t>
            </a:r>
          </a:p>
        </p:txBody>
      </p:sp>
      <p:sp>
        <p:nvSpPr>
          <p:cNvPr id="1105" name="Leipätekstin taso yksi…"/>
          <p:cNvSpPr txBox="1"/>
          <p:nvPr>
            <p:ph type="body" sz="quarter" idx="1"/>
          </p:nvPr>
        </p:nvSpPr>
        <p:spPr>
          <a:xfrm>
            <a:off x="447475" y="2665378"/>
            <a:ext cx="10709478" cy="972000"/>
          </a:xfrm>
          <a:prstGeom prst="rect">
            <a:avLst/>
          </a:prstGeom>
        </p:spPr>
        <p:txBody>
          <a:bodyPr>
            <a:normAutofit fontScale="100000" lnSpcReduction="0"/>
          </a:bodyPr>
          <a:lstStyle>
            <a:lvl1pPr marL="0" indent="0">
              <a:buSzTx/>
              <a:buFontTx/>
              <a:buNone/>
              <a:defRPr b="1">
                <a:solidFill>
                  <a:srgbClr val="FFFFFF"/>
                </a:solidFill>
              </a:defRPr>
            </a:lvl1pPr>
            <a:lvl2pPr marL="695316" indent="-238122">
              <a:buFontTx/>
              <a:defRPr b="1">
                <a:solidFill>
                  <a:srgbClr val="FFFFFF"/>
                </a:solidFill>
              </a:defRPr>
            </a:lvl2pPr>
            <a:lvl3pPr marL="1200135" indent="-285747">
              <a:buFontTx/>
              <a:defRPr b="1">
                <a:solidFill>
                  <a:srgbClr val="FFFFFF"/>
                </a:solidFill>
              </a:defRPr>
            </a:lvl3pPr>
            <a:lvl4pPr marL="1689080" indent="-317497">
              <a:buFontTx/>
              <a:defRPr b="1">
                <a:solidFill>
                  <a:srgbClr val="FFFFFF"/>
                </a:solidFill>
              </a:defRPr>
            </a:lvl4pPr>
            <a:lvl5pPr marL="2146274" indent="-317497">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106"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1.xml><?xml version="1.0" encoding="utf-8"?>
<p:sldLayout xmlns:a="http://schemas.openxmlformats.org/drawingml/2006/main" xmlns:r="http://schemas.openxmlformats.org/officeDocument/2006/relationships" xmlns:p="http://schemas.openxmlformats.org/presentationml/2006/main" type="tx" showMasterSp="0" showMasterPhAnim="1">
  <p:cSld name="Kansi 4 B">
    <p:bg>
      <p:bgPr>
        <a:solidFill>
          <a:schemeClr val="accent6"/>
        </a:solidFill>
      </p:bgPr>
    </p:bg>
    <p:spTree>
      <p:nvGrpSpPr>
        <p:cNvPr id="1" name=""/>
        <p:cNvGrpSpPr/>
        <p:nvPr/>
      </p:nvGrpSpPr>
      <p:grpSpPr>
        <a:xfrm>
          <a:off x="0" y="0"/>
          <a:ext cx="0" cy="0"/>
          <a:chOff x="0" y="0"/>
          <a:chExt cx="0" cy="0"/>
        </a:xfrm>
      </p:grpSpPr>
      <p:sp>
        <p:nvSpPr>
          <p:cNvPr id="1113" name="Freeform 18"/>
          <p:cNvSpPr/>
          <p:nvPr/>
        </p:nvSpPr>
        <p:spPr>
          <a:xfrm>
            <a:off x="2" y="0"/>
            <a:ext cx="12193590"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9934" y="21600"/>
                </a:lnTo>
                <a:cubicBezTo>
                  <a:pt x="9773" y="21014"/>
                  <a:pt x="9612" y="20427"/>
                  <a:pt x="9612" y="20427"/>
                </a:cubicBezTo>
                <a:cubicBezTo>
                  <a:pt x="9612" y="20427"/>
                  <a:pt x="9417" y="19703"/>
                  <a:pt x="9753" y="19106"/>
                </a:cubicBezTo>
                <a:cubicBezTo>
                  <a:pt x="9954" y="18750"/>
                  <a:pt x="10248" y="18662"/>
                  <a:pt x="10496" y="18857"/>
                </a:cubicBezTo>
                <a:cubicBezTo>
                  <a:pt x="10506" y="18865"/>
                  <a:pt x="11832" y="20016"/>
                  <a:pt x="11832" y="20016"/>
                </a:cubicBezTo>
                <a:cubicBezTo>
                  <a:pt x="11832" y="20016"/>
                  <a:pt x="12203" y="20350"/>
                  <a:pt x="12542" y="19747"/>
                </a:cubicBezTo>
                <a:cubicBezTo>
                  <a:pt x="12738" y="19400"/>
                  <a:pt x="12790" y="18895"/>
                  <a:pt x="12687" y="18454"/>
                </a:cubicBezTo>
                <a:cubicBezTo>
                  <a:pt x="12679" y="18426"/>
                  <a:pt x="12042" y="16108"/>
                  <a:pt x="12042" y="16108"/>
                </a:cubicBezTo>
                <a:cubicBezTo>
                  <a:pt x="12042" y="16108"/>
                  <a:pt x="11848" y="15384"/>
                  <a:pt x="12184" y="14787"/>
                </a:cubicBezTo>
                <a:cubicBezTo>
                  <a:pt x="12385" y="14431"/>
                  <a:pt x="12679" y="14343"/>
                  <a:pt x="12926" y="14538"/>
                </a:cubicBezTo>
                <a:cubicBezTo>
                  <a:pt x="12937" y="14546"/>
                  <a:pt x="14264" y="15697"/>
                  <a:pt x="14264" y="15697"/>
                </a:cubicBezTo>
                <a:cubicBezTo>
                  <a:pt x="14264" y="15697"/>
                  <a:pt x="14634" y="16031"/>
                  <a:pt x="14973" y="15428"/>
                </a:cubicBezTo>
                <a:cubicBezTo>
                  <a:pt x="15168" y="15081"/>
                  <a:pt x="15220" y="14576"/>
                  <a:pt x="15117" y="14135"/>
                </a:cubicBezTo>
                <a:cubicBezTo>
                  <a:pt x="15110" y="14107"/>
                  <a:pt x="14474" y="11789"/>
                  <a:pt x="14474" y="11789"/>
                </a:cubicBezTo>
                <a:cubicBezTo>
                  <a:pt x="14474" y="11789"/>
                  <a:pt x="14279" y="11065"/>
                  <a:pt x="14614" y="10468"/>
                </a:cubicBezTo>
                <a:cubicBezTo>
                  <a:pt x="14816" y="10112"/>
                  <a:pt x="15109" y="10024"/>
                  <a:pt x="15356" y="10219"/>
                </a:cubicBezTo>
                <a:cubicBezTo>
                  <a:pt x="15367" y="10226"/>
                  <a:pt x="16692" y="11383"/>
                  <a:pt x="16692" y="11383"/>
                </a:cubicBezTo>
                <a:cubicBezTo>
                  <a:pt x="16692" y="11383"/>
                  <a:pt x="17087" y="11671"/>
                  <a:pt x="17398" y="11118"/>
                </a:cubicBezTo>
                <a:cubicBezTo>
                  <a:pt x="17594" y="10771"/>
                  <a:pt x="17646" y="10266"/>
                  <a:pt x="17543" y="9823"/>
                </a:cubicBezTo>
                <a:cubicBezTo>
                  <a:pt x="17535" y="9797"/>
                  <a:pt x="16899" y="7478"/>
                  <a:pt x="16899" y="7478"/>
                </a:cubicBezTo>
                <a:cubicBezTo>
                  <a:pt x="16899" y="7478"/>
                  <a:pt x="16704" y="6755"/>
                  <a:pt x="17040" y="6158"/>
                </a:cubicBezTo>
                <a:cubicBezTo>
                  <a:pt x="17241" y="5800"/>
                  <a:pt x="17534" y="5714"/>
                  <a:pt x="17783" y="5909"/>
                </a:cubicBezTo>
                <a:cubicBezTo>
                  <a:pt x="17793" y="5916"/>
                  <a:pt x="19119" y="7067"/>
                  <a:pt x="19119" y="7067"/>
                </a:cubicBezTo>
                <a:cubicBezTo>
                  <a:pt x="19119" y="7067"/>
                  <a:pt x="19490" y="7400"/>
                  <a:pt x="19829" y="6799"/>
                </a:cubicBezTo>
                <a:cubicBezTo>
                  <a:pt x="20024" y="6450"/>
                  <a:pt x="20076" y="5947"/>
                  <a:pt x="19973" y="5504"/>
                </a:cubicBezTo>
                <a:cubicBezTo>
                  <a:pt x="19966" y="5477"/>
                  <a:pt x="19329" y="3158"/>
                  <a:pt x="19329" y="3158"/>
                </a:cubicBezTo>
                <a:cubicBezTo>
                  <a:pt x="19329" y="3158"/>
                  <a:pt x="19135" y="2435"/>
                  <a:pt x="19471" y="1839"/>
                </a:cubicBezTo>
                <a:cubicBezTo>
                  <a:pt x="19671" y="1481"/>
                  <a:pt x="19966" y="1393"/>
                  <a:pt x="20213" y="1588"/>
                </a:cubicBezTo>
                <a:cubicBezTo>
                  <a:pt x="20223" y="1596"/>
                  <a:pt x="21551" y="2747"/>
                  <a:pt x="21551" y="2747"/>
                </a:cubicBezTo>
                <a:cubicBezTo>
                  <a:pt x="21551" y="2747"/>
                  <a:pt x="21569" y="2761"/>
                  <a:pt x="21600" y="2776"/>
                </a:cubicBezTo>
                <a:lnTo>
                  <a:pt x="21600" y="0"/>
                </a:lnTo>
                <a:lnTo>
                  <a:pt x="0" y="0"/>
                </a:lnTo>
                <a:lnTo>
                  <a:pt x="0" y="21600"/>
                </a:lnTo>
                <a:close/>
              </a:path>
            </a:pathLst>
          </a:custGeom>
          <a:solidFill>
            <a:schemeClr val="accent4"/>
          </a:solidFill>
          <a:ln w="12700">
            <a:miter lim="400000"/>
          </a:ln>
        </p:spPr>
        <p:txBody>
          <a:bodyPr lIns="45719" rIns="45719"/>
          <a:lstStyle/>
          <a:p>
            <a:pPr/>
          </a:p>
        </p:txBody>
      </p:sp>
      <p:grpSp>
        <p:nvGrpSpPr>
          <p:cNvPr id="1125" name="Ryhmä 14"/>
          <p:cNvGrpSpPr/>
          <p:nvPr/>
        </p:nvGrpSpPr>
        <p:grpSpPr>
          <a:xfrm>
            <a:off x="465671" y="5813469"/>
            <a:ext cx="1295039" cy="601444"/>
            <a:chOff x="0" y="0"/>
            <a:chExt cx="1295038" cy="601442"/>
          </a:xfrm>
        </p:grpSpPr>
        <p:sp>
          <p:nvSpPr>
            <p:cNvPr id="1114"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15"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16"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117"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18"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19"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20"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121"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22"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23"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24"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126" name="Otsikkoteksti"/>
          <p:cNvSpPr txBox="1"/>
          <p:nvPr>
            <p:ph type="title"/>
          </p:nvPr>
        </p:nvSpPr>
        <p:spPr>
          <a:xfrm>
            <a:off x="408566" y="457204"/>
            <a:ext cx="10739337" cy="2071992"/>
          </a:xfrm>
          <a:prstGeom prst="rect">
            <a:avLst/>
          </a:prstGeom>
        </p:spPr>
        <p:txBody>
          <a:bodyPr/>
          <a:lstStyle>
            <a:lvl1pPr>
              <a:defRPr>
                <a:solidFill>
                  <a:srgbClr val="FFFFFF"/>
                </a:solidFill>
              </a:defRPr>
            </a:lvl1pPr>
          </a:lstStyle>
          <a:p>
            <a:pPr/>
            <a:r>
              <a:t>Otsikkoteksti</a:t>
            </a:r>
          </a:p>
        </p:txBody>
      </p:sp>
      <p:sp>
        <p:nvSpPr>
          <p:cNvPr id="1127" name="Leipätekstin taso yksi…"/>
          <p:cNvSpPr txBox="1"/>
          <p:nvPr>
            <p:ph type="body" sz="quarter" idx="1"/>
          </p:nvPr>
        </p:nvSpPr>
        <p:spPr>
          <a:xfrm>
            <a:off x="447475" y="2665378"/>
            <a:ext cx="10709478" cy="972000"/>
          </a:xfrm>
          <a:prstGeom prst="rect">
            <a:avLst/>
          </a:prstGeom>
        </p:spPr>
        <p:txBody>
          <a:bodyPr>
            <a:normAutofit fontScale="100000" lnSpcReduction="0"/>
          </a:bodyPr>
          <a:lstStyle>
            <a:lvl1pPr marL="0" indent="0">
              <a:buSzTx/>
              <a:buFontTx/>
              <a:buNone/>
              <a:defRPr b="1">
                <a:solidFill>
                  <a:srgbClr val="FFFFFF"/>
                </a:solidFill>
              </a:defRPr>
            </a:lvl1pPr>
            <a:lvl2pPr marL="695316" indent="-238122">
              <a:buFontTx/>
              <a:defRPr b="1">
                <a:solidFill>
                  <a:srgbClr val="FFFFFF"/>
                </a:solidFill>
              </a:defRPr>
            </a:lvl2pPr>
            <a:lvl3pPr marL="1200135" indent="-285747">
              <a:buFontTx/>
              <a:defRPr b="1">
                <a:solidFill>
                  <a:srgbClr val="FFFFFF"/>
                </a:solidFill>
              </a:defRPr>
            </a:lvl3pPr>
            <a:lvl4pPr marL="1689080" indent="-317497">
              <a:buFontTx/>
              <a:defRPr b="1">
                <a:solidFill>
                  <a:srgbClr val="FFFFFF"/>
                </a:solidFill>
              </a:defRPr>
            </a:lvl4pPr>
            <a:lvl5pPr marL="2146274" indent="-317497">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128"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2.xml><?xml version="1.0" encoding="utf-8"?>
<p:sldLayout xmlns:a="http://schemas.openxmlformats.org/drawingml/2006/main" xmlns:r="http://schemas.openxmlformats.org/officeDocument/2006/relationships" xmlns:p="http://schemas.openxmlformats.org/presentationml/2006/main" type="tx" showMasterSp="0" showMasterPhAnim="1">
  <p:cSld name="Kansi 5">
    <p:bg>
      <p:bgPr>
        <a:solidFill>
          <a:schemeClr val="accent3"/>
        </a:solidFill>
      </p:bgPr>
    </p:bg>
    <p:spTree>
      <p:nvGrpSpPr>
        <p:cNvPr id="1" name=""/>
        <p:cNvGrpSpPr/>
        <p:nvPr/>
      </p:nvGrpSpPr>
      <p:grpSpPr>
        <a:xfrm>
          <a:off x="0" y="0"/>
          <a:ext cx="0" cy="0"/>
          <a:chOff x="0" y="0"/>
          <a:chExt cx="0" cy="0"/>
        </a:xfrm>
      </p:grpSpPr>
      <p:sp>
        <p:nvSpPr>
          <p:cNvPr id="1135" name="Freeform 18"/>
          <p:cNvSpPr/>
          <p:nvPr/>
        </p:nvSpPr>
        <p:spPr>
          <a:xfrm>
            <a:off x="-17667" y="-17462"/>
            <a:ext cx="9726818" cy="6875463"/>
          </a:xfrm>
          <a:custGeom>
            <a:avLst/>
            <a:gdLst/>
            <a:ahLst/>
            <a:cxnLst>
              <a:cxn ang="0">
                <a:pos x="wd2" y="hd2"/>
              </a:cxn>
              <a:cxn ang="5400000">
                <a:pos x="wd2" y="hd2"/>
              </a:cxn>
              <a:cxn ang="10800000">
                <a:pos x="wd2" y="hd2"/>
              </a:cxn>
              <a:cxn ang="16200000">
                <a:pos x="wd2" y="hd2"/>
              </a:cxn>
            </a:cxnLst>
            <a:rect l="0" t="0" r="r" b="b"/>
            <a:pathLst>
              <a:path w="21528" h="21600" fill="norm" stroke="1" extrusionOk="0">
                <a:moveTo>
                  <a:pt x="29" y="20"/>
                </a:moveTo>
                <a:cubicBezTo>
                  <a:pt x="-72" y="7120"/>
                  <a:pt x="130" y="14499"/>
                  <a:pt x="29" y="21600"/>
                </a:cubicBezTo>
                <a:lnTo>
                  <a:pt x="7990" y="21600"/>
                </a:lnTo>
                <a:cubicBezTo>
                  <a:pt x="7989" y="20742"/>
                  <a:pt x="7987" y="19883"/>
                  <a:pt x="7986" y="19025"/>
                </a:cubicBezTo>
                <a:lnTo>
                  <a:pt x="9924" y="19032"/>
                </a:lnTo>
                <a:cubicBezTo>
                  <a:pt x="9922" y="18114"/>
                  <a:pt x="9921" y="17197"/>
                  <a:pt x="9919" y="16279"/>
                </a:cubicBezTo>
                <a:lnTo>
                  <a:pt x="11858" y="16286"/>
                </a:lnTo>
                <a:cubicBezTo>
                  <a:pt x="11856" y="15431"/>
                  <a:pt x="11855" y="14578"/>
                  <a:pt x="11853" y="13723"/>
                </a:cubicBezTo>
                <a:lnTo>
                  <a:pt x="13792" y="13730"/>
                </a:lnTo>
                <a:cubicBezTo>
                  <a:pt x="13790" y="12812"/>
                  <a:pt x="13789" y="11895"/>
                  <a:pt x="13786" y="10977"/>
                </a:cubicBezTo>
                <a:lnTo>
                  <a:pt x="15726" y="10984"/>
                </a:lnTo>
                <a:cubicBezTo>
                  <a:pt x="15724" y="10067"/>
                  <a:pt x="15723" y="9149"/>
                  <a:pt x="15721" y="8232"/>
                </a:cubicBezTo>
                <a:lnTo>
                  <a:pt x="17660" y="8240"/>
                </a:lnTo>
                <a:cubicBezTo>
                  <a:pt x="17658" y="7321"/>
                  <a:pt x="17657" y="6404"/>
                  <a:pt x="17655" y="5486"/>
                </a:cubicBezTo>
                <a:lnTo>
                  <a:pt x="19594" y="5494"/>
                </a:lnTo>
                <a:cubicBezTo>
                  <a:pt x="19592" y="4577"/>
                  <a:pt x="19590" y="3658"/>
                  <a:pt x="19588" y="2742"/>
                </a:cubicBezTo>
                <a:lnTo>
                  <a:pt x="21528" y="2749"/>
                </a:lnTo>
                <a:cubicBezTo>
                  <a:pt x="21526" y="1832"/>
                  <a:pt x="21525" y="917"/>
                  <a:pt x="21523" y="0"/>
                </a:cubicBezTo>
                <a:lnTo>
                  <a:pt x="29" y="20"/>
                </a:lnTo>
                <a:close/>
              </a:path>
            </a:pathLst>
          </a:custGeom>
          <a:solidFill>
            <a:srgbClr val="DB2719"/>
          </a:solidFill>
          <a:ln w="12700">
            <a:miter lim="400000"/>
          </a:ln>
        </p:spPr>
        <p:txBody>
          <a:bodyPr lIns="45719" rIns="45719"/>
          <a:lstStyle/>
          <a:p>
            <a:pPr/>
          </a:p>
        </p:txBody>
      </p:sp>
      <p:grpSp>
        <p:nvGrpSpPr>
          <p:cNvPr id="1147" name="Ryhmä 14"/>
          <p:cNvGrpSpPr/>
          <p:nvPr/>
        </p:nvGrpSpPr>
        <p:grpSpPr>
          <a:xfrm>
            <a:off x="465671" y="5813469"/>
            <a:ext cx="1295039" cy="601444"/>
            <a:chOff x="0" y="0"/>
            <a:chExt cx="1295038" cy="601442"/>
          </a:xfrm>
        </p:grpSpPr>
        <p:sp>
          <p:nvSpPr>
            <p:cNvPr id="1136"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37"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38"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139"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40"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41"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42"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143"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44"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45"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46"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148" name="Otsikkoteksti"/>
          <p:cNvSpPr txBox="1"/>
          <p:nvPr>
            <p:ph type="title"/>
          </p:nvPr>
        </p:nvSpPr>
        <p:spPr>
          <a:xfrm>
            <a:off x="408566" y="457204"/>
            <a:ext cx="10739337" cy="2071992"/>
          </a:xfrm>
          <a:prstGeom prst="rect">
            <a:avLst/>
          </a:prstGeom>
        </p:spPr>
        <p:txBody>
          <a:bodyPr/>
          <a:lstStyle>
            <a:lvl1pPr>
              <a:defRPr>
                <a:solidFill>
                  <a:srgbClr val="FFFFFF"/>
                </a:solidFill>
              </a:defRPr>
            </a:lvl1pPr>
          </a:lstStyle>
          <a:p>
            <a:pPr/>
            <a:r>
              <a:t>Otsikkoteksti</a:t>
            </a:r>
          </a:p>
        </p:txBody>
      </p:sp>
      <p:sp>
        <p:nvSpPr>
          <p:cNvPr id="1149" name="Leipätekstin taso yksi…"/>
          <p:cNvSpPr txBox="1"/>
          <p:nvPr>
            <p:ph type="body" sz="quarter" idx="1"/>
          </p:nvPr>
        </p:nvSpPr>
        <p:spPr>
          <a:xfrm>
            <a:off x="447475" y="2665378"/>
            <a:ext cx="10709478" cy="972000"/>
          </a:xfrm>
          <a:prstGeom prst="rect">
            <a:avLst/>
          </a:prstGeom>
        </p:spPr>
        <p:txBody>
          <a:bodyPr>
            <a:normAutofit fontScale="100000" lnSpcReduction="0"/>
          </a:bodyPr>
          <a:lstStyle>
            <a:lvl1pPr marL="0" indent="0">
              <a:buSzTx/>
              <a:buFontTx/>
              <a:buNone/>
              <a:defRPr b="1">
                <a:solidFill>
                  <a:srgbClr val="FFFFFF"/>
                </a:solidFill>
              </a:defRPr>
            </a:lvl1pPr>
            <a:lvl2pPr marL="695316" indent="-238122">
              <a:buFontTx/>
              <a:defRPr b="1">
                <a:solidFill>
                  <a:srgbClr val="FFFFFF"/>
                </a:solidFill>
              </a:defRPr>
            </a:lvl2pPr>
            <a:lvl3pPr marL="1200135" indent="-285747">
              <a:buFontTx/>
              <a:defRPr b="1">
                <a:solidFill>
                  <a:srgbClr val="FFFFFF"/>
                </a:solidFill>
              </a:defRPr>
            </a:lvl3pPr>
            <a:lvl4pPr marL="1689080" indent="-317497">
              <a:buFontTx/>
              <a:defRPr b="1">
                <a:solidFill>
                  <a:srgbClr val="FFFFFF"/>
                </a:solidFill>
              </a:defRPr>
            </a:lvl4pPr>
            <a:lvl5pPr marL="2146274" indent="-317497">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150"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3.xml><?xml version="1.0" encoding="utf-8"?>
<p:sldLayout xmlns:a="http://schemas.openxmlformats.org/drawingml/2006/main" xmlns:r="http://schemas.openxmlformats.org/officeDocument/2006/relationships" xmlns:p="http://schemas.openxmlformats.org/presentationml/2006/main" type="tx" showMasterSp="0" showMasterPhAnim="1">
  <p:cSld name="Kansi 5 B">
    <p:bg>
      <p:bgPr>
        <a:solidFill>
          <a:schemeClr val="accent3"/>
        </a:solidFill>
      </p:bgPr>
    </p:bg>
    <p:spTree>
      <p:nvGrpSpPr>
        <p:cNvPr id="1" name=""/>
        <p:cNvGrpSpPr/>
        <p:nvPr/>
      </p:nvGrpSpPr>
      <p:grpSpPr>
        <a:xfrm>
          <a:off x="0" y="0"/>
          <a:ext cx="0" cy="0"/>
          <a:chOff x="0" y="0"/>
          <a:chExt cx="0" cy="0"/>
        </a:xfrm>
      </p:grpSpPr>
      <p:sp>
        <p:nvSpPr>
          <p:cNvPr id="1157" name="Freeform 5"/>
          <p:cNvSpPr/>
          <p:nvPr/>
        </p:nvSpPr>
        <p:spPr>
          <a:xfrm>
            <a:off x="2" y="-1"/>
            <a:ext cx="12193590"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2333" y="21600"/>
                </a:lnTo>
                <a:lnTo>
                  <a:pt x="12329" y="19025"/>
                </a:lnTo>
                <a:lnTo>
                  <a:pt x="13879" y="19032"/>
                </a:lnTo>
                <a:lnTo>
                  <a:pt x="13875" y="16279"/>
                </a:lnTo>
                <a:lnTo>
                  <a:pt x="15424" y="16286"/>
                </a:lnTo>
                <a:lnTo>
                  <a:pt x="15420" y="13723"/>
                </a:lnTo>
                <a:lnTo>
                  <a:pt x="16970" y="13730"/>
                </a:lnTo>
                <a:lnTo>
                  <a:pt x="16966" y="10977"/>
                </a:lnTo>
                <a:lnTo>
                  <a:pt x="18516" y="10984"/>
                </a:lnTo>
                <a:lnTo>
                  <a:pt x="18511" y="8232"/>
                </a:lnTo>
                <a:lnTo>
                  <a:pt x="20062" y="8240"/>
                </a:lnTo>
                <a:lnTo>
                  <a:pt x="20057" y="5486"/>
                </a:lnTo>
                <a:lnTo>
                  <a:pt x="21600" y="5494"/>
                </a:lnTo>
                <a:lnTo>
                  <a:pt x="21600" y="0"/>
                </a:lnTo>
                <a:lnTo>
                  <a:pt x="0" y="0"/>
                </a:lnTo>
                <a:close/>
              </a:path>
            </a:pathLst>
          </a:custGeom>
          <a:solidFill>
            <a:srgbClr val="DB2719"/>
          </a:solidFill>
          <a:ln w="12700">
            <a:miter lim="400000"/>
          </a:ln>
        </p:spPr>
        <p:txBody>
          <a:bodyPr lIns="45719" rIns="45719"/>
          <a:lstStyle/>
          <a:p>
            <a:pPr/>
          </a:p>
        </p:txBody>
      </p:sp>
      <p:grpSp>
        <p:nvGrpSpPr>
          <p:cNvPr id="1169" name="Ryhmä 14"/>
          <p:cNvGrpSpPr/>
          <p:nvPr/>
        </p:nvGrpSpPr>
        <p:grpSpPr>
          <a:xfrm>
            <a:off x="465671" y="5813469"/>
            <a:ext cx="1295039" cy="601444"/>
            <a:chOff x="0" y="0"/>
            <a:chExt cx="1295038" cy="601442"/>
          </a:xfrm>
        </p:grpSpPr>
        <p:sp>
          <p:nvSpPr>
            <p:cNvPr id="1158" name="Freeform 5"/>
            <p:cNvSpPr/>
            <p:nvPr/>
          </p:nvSpPr>
          <p:spPr>
            <a:xfrm>
              <a:off x="0" y="0"/>
              <a:ext cx="1295040" cy="60144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59" name="Freeform 6"/>
            <p:cNvSpPr/>
            <p:nvPr/>
          </p:nvSpPr>
          <p:spPr>
            <a:xfrm>
              <a:off x="1074118"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60" name="Rectangle 7"/>
            <p:cNvSpPr/>
            <p:nvPr/>
          </p:nvSpPr>
          <p:spPr>
            <a:xfrm>
              <a:off x="1076921"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161" name="Freeform 8"/>
            <p:cNvSpPr/>
            <p:nvPr/>
          </p:nvSpPr>
          <p:spPr>
            <a:xfrm>
              <a:off x="935889" y="174143"/>
              <a:ext cx="123514" cy="1841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62" name="Freeform 9"/>
            <p:cNvSpPr/>
            <p:nvPr/>
          </p:nvSpPr>
          <p:spPr>
            <a:xfrm>
              <a:off x="786273" y="227052"/>
              <a:ext cx="113352" cy="131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63" name="Freeform 10"/>
            <p:cNvSpPr/>
            <p:nvPr/>
          </p:nvSpPr>
          <p:spPr>
            <a:xfrm>
              <a:off x="710239" y="174668"/>
              <a:ext cx="41697" cy="401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64" name="Rectangle 11"/>
            <p:cNvSpPr/>
            <p:nvPr/>
          </p:nvSpPr>
          <p:spPr>
            <a:xfrm>
              <a:off x="713042" y="230030"/>
              <a:ext cx="36091" cy="128243"/>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165" name="Freeform 12"/>
            <p:cNvSpPr/>
            <p:nvPr/>
          </p:nvSpPr>
          <p:spPr>
            <a:xfrm>
              <a:off x="570608" y="227052"/>
              <a:ext cx="115630"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66" name="Freeform 13"/>
            <p:cNvSpPr/>
            <p:nvPr/>
          </p:nvSpPr>
          <p:spPr>
            <a:xfrm>
              <a:off x="501231" y="175544"/>
              <a:ext cx="62196" cy="1851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67" name="Freeform 14"/>
            <p:cNvSpPr/>
            <p:nvPr/>
          </p:nvSpPr>
          <p:spPr>
            <a:xfrm>
              <a:off x="356170" y="227052"/>
              <a:ext cx="118433" cy="13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168" name="Freeform 15"/>
            <p:cNvSpPr/>
            <p:nvPr/>
          </p:nvSpPr>
          <p:spPr>
            <a:xfrm>
              <a:off x="182202" y="182377"/>
              <a:ext cx="144712" cy="1758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170" name="Otsikkoteksti"/>
          <p:cNvSpPr txBox="1"/>
          <p:nvPr>
            <p:ph type="title"/>
          </p:nvPr>
        </p:nvSpPr>
        <p:spPr>
          <a:xfrm>
            <a:off x="408566" y="457204"/>
            <a:ext cx="10739337" cy="2071992"/>
          </a:xfrm>
          <a:prstGeom prst="rect">
            <a:avLst/>
          </a:prstGeom>
        </p:spPr>
        <p:txBody>
          <a:bodyPr/>
          <a:lstStyle>
            <a:lvl1pPr>
              <a:defRPr>
                <a:solidFill>
                  <a:srgbClr val="FFFFFF"/>
                </a:solidFill>
              </a:defRPr>
            </a:lvl1pPr>
          </a:lstStyle>
          <a:p>
            <a:pPr/>
            <a:r>
              <a:t>Otsikkoteksti</a:t>
            </a:r>
          </a:p>
        </p:txBody>
      </p:sp>
      <p:sp>
        <p:nvSpPr>
          <p:cNvPr id="1171" name="Leipätekstin taso yksi…"/>
          <p:cNvSpPr txBox="1"/>
          <p:nvPr>
            <p:ph type="body" sz="quarter" idx="1"/>
          </p:nvPr>
        </p:nvSpPr>
        <p:spPr>
          <a:xfrm>
            <a:off x="447475" y="2665378"/>
            <a:ext cx="10709478" cy="972000"/>
          </a:xfrm>
          <a:prstGeom prst="rect">
            <a:avLst/>
          </a:prstGeom>
        </p:spPr>
        <p:txBody>
          <a:bodyPr>
            <a:normAutofit fontScale="100000" lnSpcReduction="0"/>
          </a:bodyPr>
          <a:lstStyle>
            <a:lvl1pPr marL="0" indent="0">
              <a:buSzTx/>
              <a:buFontTx/>
              <a:buNone/>
              <a:defRPr b="1">
                <a:solidFill>
                  <a:srgbClr val="FFFFFF"/>
                </a:solidFill>
              </a:defRPr>
            </a:lvl1pPr>
            <a:lvl2pPr marL="695316" indent="-238122">
              <a:buFontTx/>
              <a:defRPr b="1">
                <a:solidFill>
                  <a:srgbClr val="FFFFFF"/>
                </a:solidFill>
              </a:defRPr>
            </a:lvl2pPr>
            <a:lvl3pPr marL="1200135" indent="-285747">
              <a:buFontTx/>
              <a:defRPr b="1">
                <a:solidFill>
                  <a:srgbClr val="FFFFFF"/>
                </a:solidFill>
              </a:defRPr>
            </a:lvl3pPr>
            <a:lvl4pPr marL="1689080" indent="-317497">
              <a:buFontTx/>
              <a:defRPr b="1">
                <a:solidFill>
                  <a:srgbClr val="FFFFFF"/>
                </a:solidFill>
              </a:defRPr>
            </a:lvl4pPr>
            <a:lvl5pPr marL="2146274" indent="-317497">
              <a:buFontTx/>
              <a:defRPr b="1">
                <a:solidFill>
                  <a:srgbClr val="FFFFFF"/>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172" name="Dian numero"/>
          <p:cNvSpPr txBox="1"/>
          <p:nvPr>
            <p:ph type="sldNum" sz="quarter" idx="2"/>
          </p:nvPr>
        </p:nvSpPr>
        <p:spPr>
          <a:xfrm>
            <a:off x="5892800" y="6172200"/>
            <a:ext cx="28448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Väliotsikko metro">
    <p:bg>
      <p:bgPr>
        <a:solidFill>
          <a:schemeClr val="accent2"/>
        </a:solidFill>
      </p:bgPr>
    </p:bg>
    <p:spTree>
      <p:nvGrpSpPr>
        <p:cNvPr id="1" name=""/>
        <p:cNvGrpSpPr/>
        <p:nvPr/>
      </p:nvGrpSpPr>
      <p:grpSpPr>
        <a:xfrm>
          <a:off x="0" y="0"/>
          <a:ext cx="0" cy="0"/>
          <a:chOff x="0" y="0"/>
          <a:chExt cx="0" cy="0"/>
        </a:xfrm>
      </p:grpSpPr>
      <p:grpSp>
        <p:nvGrpSpPr>
          <p:cNvPr id="162" name="Ryhmä 8"/>
          <p:cNvGrpSpPr/>
          <p:nvPr/>
        </p:nvGrpSpPr>
        <p:grpSpPr>
          <a:xfrm>
            <a:off x="465667" y="6222027"/>
            <a:ext cx="804334" cy="373550"/>
            <a:chOff x="0" y="0"/>
            <a:chExt cx="804333" cy="373549"/>
          </a:xfrm>
        </p:grpSpPr>
        <p:sp>
          <p:nvSpPr>
            <p:cNvPr id="151" name="Freeform 5"/>
            <p:cNvSpPr/>
            <p:nvPr/>
          </p:nvSpPr>
          <p:spPr>
            <a:xfrm>
              <a:off x="-1" y="0"/>
              <a:ext cx="804335" cy="37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52" name="Freeform 6"/>
            <p:cNvSpPr/>
            <p:nvPr/>
          </p:nvSpPr>
          <p:spPr>
            <a:xfrm>
              <a:off x="667121"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53" name="Rectangle 7"/>
            <p:cNvSpPr/>
            <p:nvPr/>
          </p:nvSpPr>
          <p:spPr>
            <a:xfrm>
              <a:off x="668862"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54" name="Freeform 8"/>
            <p:cNvSpPr/>
            <p:nvPr/>
          </p:nvSpPr>
          <p:spPr>
            <a:xfrm>
              <a:off x="581269" y="108158"/>
              <a:ext cx="76713" cy="114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55" name="Freeform 9"/>
            <p:cNvSpPr/>
            <p:nvPr/>
          </p:nvSpPr>
          <p:spPr>
            <a:xfrm>
              <a:off x="488345" y="141019"/>
              <a:ext cx="70401" cy="81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56" name="Freeform 10"/>
            <p:cNvSpPr/>
            <p:nvPr/>
          </p:nvSpPr>
          <p:spPr>
            <a:xfrm>
              <a:off x="441120" y="108484"/>
              <a:ext cx="25899" cy="249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57" name="Rectangle 11"/>
            <p:cNvSpPr/>
            <p:nvPr/>
          </p:nvSpPr>
          <p:spPr>
            <a:xfrm>
              <a:off x="442861" y="142869"/>
              <a:ext cx="22416" cy="79650"/>
            </a:xfrm>
            <a:prstGeom prst="rect">
              <a:avLst/>
            </a:prstGeom>
            <a:solidFill>
              <a:srgbClr val="FFFFFF"/>
            </a:solidFill>
            <a:ln w="12700" cap="flat">
              <a:noFill/>
              <a:miter lim="400000"/>
            </a:ln>
            <a:effectLst/>
          </p:spPr>
          <p:txBody>
            <a:bodyPr wrap="square" lIns="45719" tIns="45719" rIns="45719" bIns="45719" numCol="1" anchor="t">
              <a:noAutofit/>
            </a:bodyPr>
            <a:lstStyle/>
            <a:p>
              <a:pPr/>
            </a:p>
          </p:txBody>
        </p:sp>
        <p:sp>
          <p:nvSpPr>
            <p:cNvPr id="158" name="Freeform 12"/>
            <p:cNvSpPr/>
            <p:nvPr/>
          </p:nvSpPr>
          <p:spPr>
            <a:xfrm>
              <a:off x="354398" y="141019"/>
              <a:ext cx="71816"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59" name="Freeform 13"/>
            <p:cNvSpPr/>
            <p:nvPr/>
          </p:nvSpPr>
          <p:spPr>
            <a:xfrm>
              <a:off x="311309" y="109028"/>
              <a:ext cx="38629" cy="1150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60" name="Freeform 14"/>
            <p:cNvSpPr/>
            <p:nvPr/>
          </p:nvSpPr>
          <p:spPr>
            <a:xfrm>
              <a:off x="221213" y="141019"/>
              <a:ext cx="73557" cy="83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FFFFFF"/>
            </a:solidFill>
            <a:ln w="12700" cap="flat">
              <a:noFill/>
              <a:miter lim="400000"/>
            </a:ln>
            <a:effectLst/>
          </p:spPr>
          <p:txBody>
            <a:bodyPr wrap="square" lIns="45719" tIns="45719" rIns="45719" bIns="45719" numCol="1" anchor="t">
              <a:noAutofit/>
            </a:bodyPr>
            <a:lstStyle/>
            <a:p>
              <a:pPr/>
            </a:p>
          </p:txBody>
        </p:sp>
        <p:sp>
          <p:nvSpPr>
            <p:cNvPr id="161" name="Freeform 15"/>
            <p:cNvSpPr/>
            <p:nvPr/>
          </p:nvSpPr>
          <p:spPr>
            <a:xfrm>
              <a:off x="113163" y="113272"/>
              <a:ext cx="89879" cy="1092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FFFFFF"/>
            </a:solidFill>
            <a:ln w="12700" cap="flat">
              <a:noFill/>
              <a:miter lim="400000"/>
            </a:ln>
            <a:effectLst/>
          </p:spPr>
          <p:txBody>
            <a:bodyPr wrap="square" lIns="45719" tIns="45719" rIns="45719" bIns="45719" numCol="1" anchor="t">
              <a:noAutofit/>
            </a:bodyPr>
            <a:lstStyle/>
            <a:p>
              <a:pPr/>
            </a:p>
          </p:txBody>
        </p:sp>
      </p:grpSp>
      <p:sp>
        <p:nvSpPr>
          <p:cNvPr id="163" name="Otsikkoteksti"/>
          <p:cNvSpPr txBox="1"/>
          <p:nvPr>
            <p:ph type="title"/>
          </p:nvPr>
        </p:nvSpPr>
        <p:spPr>
          <a:prstGeom prst="rect">
            <a:avLst/>
          </a:prstGeom>
        </p:spPr>
        <p:txBody>
          <a:bodyPr/>
          <a:lstStyle>
            <a:lvl1pPr>
              <a:defRPr>
                <a:solidFill>
                  <a:srgbClr val="FFFFFF"/>
                </a:solidFill>
              </a:defRPr>
            </a:lvl1pPr>
          </a:lstStyle>
          <a:p>
            <a:pPr/>
            <a:r>
              <a:t>Otsikkoteksti</a:t>
            </a:r>
          </a:p>
        </p:txBody>
      </p:sp>
      <p:sp>
        <p:nvSpPr>
          <p:cNvPr id="164" name="Dian numero"/>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Otsikko ja sisältö">
    <p:spTree>
      <p:nvGrpSpPr>
        <p:cNvPr id="1" name=""/>
        <p:cNvGrpSpPr/>
        <p:nvPr/>
      </p:nvGrpSpPr>
      <p:grpSpPr>
        <a:xfrm>
          <a:off x="0" y="0"/>
          <a:ext cx="0" cy="0"/>
          <a:chOff x="0" y="0"/>
          <a:chExt cx="0" cy="0"/>
        </a:xfrm>
      </p:grpSpPr>
      <p:sp>
        <p:nvSpPr>
          <p:cNvPr id="171" name="Otsikkoteksti"/>
          <p:cNvSpPr txBox="1"/>
          <p:nvPr>
            <p:ph type="title"/>
          </p:nvPr>
        </p:nvSpPr>
        <p:spPr>
          <a:xfrm>
            <a:off x="457200" y="407987"/>
            <a:ext cx="11234739" cy="787401"/>
          </a:xfrm>
          <a:prstGeom prst="rect">
            <a:avLst/>
          </a:prstGeom>
        </p:spPr>
        <p:txBody>
          <a:bodyPr/>
          <a:lstStyle>
            <a:lvl1pPr>
              <a:lnSpc>
                <a:spcPct val="90000"/>
              </a:lnSpc>
              <a:defRPr b="0" sz="4200">
                <a:latin typeface="Arial Black"/>
                <a:ea typeface="Arial Black"/>
                <a:cs typeface="Arial Black"/>
                <a:sym typeface="Arial Black"/>
              </a:defRPr>
            </a:lvl1pPr>
          </a:lstStyle>
          <a:p>
            <a:pPr/>
            <a:r>
              <a:t>Otsikkoteksti</a:t>
            </a:r>
          </a:p>
        </p:txBody>
      </p:sp>
      <p:sp>
        <p:nvSpPr>
          <p:cNvPr id="172" name="Leipätekstin taso yksi…"/>
          <p:cNvSpPr txBox="1"/>
          <p:nvPr>
            <p:ph type="body" idx="1"/>
          </p:nvPr>
        </p:nvSpPr>
        <p:spPr>
          <a:xfrm>
            <a:off x="457200" y="1196975"/>
            <a:ext cx="11234739" cy="4979988"/>
          </a:xfrm>
          <a:prstGeom prst="rect">
            <a:avLst/>
          </a:prstGeom>
        </p:spPr>
        <p:txBody>
          <a:bodyPr>
            <a:normAutofit fontScale="100000" lnSpcReduction="0"/>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73"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 Id="rId27" Type="http://schemas.openxmlformats.org/officeDocument/2006/relationships/slideLayout" Target="../slideLayouts/slideLayout26.xml"/><Relationship Id="rId28" Type="http://schemas.openxmlformats.org/officeDocument/2006/relationships/slideLayout" Target="../slideLayouts/slideLayout27.xml"/><Relationship Id="rId29" Type="http://schemas.openxmlformats.org/officeDocument/2006/relationships/slideLayout" Target="../slideLayouts/slideLayout28.xml"/><Relationship Id="rId30" Type="http://schemas.openxmlformats.org/officeDocument/2006/relationships/slideLayout" Target="../slideLayouts/slideLayout29.xml"/><Relationship Id="rId31" Type="http://schemas.openxmlformats.org/officeDocument/2006/relationships/slideLayout" Target="../slideLayouts/slideLayout30.xml"/><Relationship Id="rId32" Type="http://schemas.openxmlformats.org/officeDocument/2006/relationships/slideLayout" Target="../slideLayouts/slideLayout31.xml"/><Relationship Id="rId33" Type="http://schemas.openxmlformats.org/officeDocument/2006/relationships/slideLayout" Target="../slideLayouts/slideLayout32.xml"/><Relationship Id="rId34" Type="http://schemas.openxmlformats.org/officeDocument/2006/relationships/slideLayout" Target="../slideLayouts/slideLayout33.xml"/><Relationship Id="rId35" Type="http://schemas.openxmlformats.org/officeDocument/2006/relationships/slideLayout" Target="../slideLayouts/slideLayout34.xml"/><Relationship Id="rId36" Type="http://schemas.openxmlformats.org/officeDocument/2006/relationships/slideLayout" Target="../slideLayouts/slideLayout35.xml"/><Relationship Id="rId37" Type="http://schemas.openxmlformats.org/officeDocument/2006/relationships/slideLayout" Target="../slideLayouts/slideLayout36.xml"/><Relationship Id="rId38" Type="http://schemas.openxmlformats.org/officeDocument/2006/relationships/slideLayout" Target="../slideLayouts/slideLayout37.xml"/><Relationship Id="rId39" Type="http://schemas.openxmlformats.org/officeDocument/2006/relationships/slideLayout" Target="../slideLayouts/slideLayout38.xml"/><Relationship Id="rId40" Type="http://schemas.openxmlformats.org/officeDocument/2006/relationships/slideLayout" Target="../slideLayouts/slideLayout39.xml"/><Relationship Id="rId41" Type="http://schemas.openxmlformats.org/officeDocument/2006/relationships/slideLayout" Target="../slideLayouts/slideLayout40.xml"/><Relationship Id="rId42" Type="http://schemas.openxmlformats.org/officeDocument/2006/relationships/slideLayout" Target="../slideLayouts/slideLayout41.xml"/><Relationship Id="rId43" Type="http://schemas.openxmlformats.org/officeDocument/2006/relationships/slideLayout" Target="../slideLayouts/slideLayout42.xml"/><Relationship Id="rId44" Type="http://schemas.openxmlformats.org/officeDocument/2006/relationships/slideLayout" Target="../slideLayouts/slideLayout43.xml"/><Relationship Id="rId45" Type="http://schemas.openxmlformats.org/officeDocument/2006/relationships/slideLayout" Target="../slideLayouts/slideLayout44.xml"/><Relationship Id="rId46" Type="http://schemas.openxmlformats.org/officeDocument/2006/relationships/slideLayout" Target="../slideLayouts/slideLayout45.xml"/><Relationship Id="rId47" Type="http://schemas.openxmlformats.org/officeDocument/2006/relationships/slideLayout" Target="../slideLayouts/slideLayout46.xml"/><Relationship Id="rId48" Type="http://schemas.openxmlformats.org/officeDocument/2006/relationships/slideLayout" Target="../slideLayouts/slideLayout47.xml"/><Relationship Id="rId49" Type="http://schemas.openxmlformats.org/officeDocument/2006/relationships/slideLayout" Target="../slideLayouts/slideLayout48.xml"/><Relationship Id="rId50" Type="http://schemas.openxmlformats.org/officeDocument/2006/relationships/slideLayout" Target="../slideLayouts/slideLayout49.xml"/><Relationship Id="rId51" Type="http://schemas.openxmlformats.org/officeDocument/2006/relationships/slideLayout" Target="../slideLayouts/slideLayout50.xml"/><Relationship Id="rId52" Type="http://schemas.openxmlformats.org/officeDocument/2006/relationships/slideLayout" Target="../slideLayouts/slideLayout51.xml"/><Relationship Id="rId53" Type="http://schemas.openxmlformats.org/officeDocument/2006/relationships/slideLayout" Target="../slideLayouts/slideLayout52.xml"/><Relationship Id="rId54" Type="http://schemas.openxmlformats.org/officeDocument/2006/relationships/slideLayout" Target="../slideLayouts/slideLayout53.xml"/><Relationship Id="rId55" Type="http://schemas.openxmlformats.org/officeDocument/2006/relationships/slideLayout" Target="../slideLayouts/slideLayout54.xml"/><Relationship Id="rId56" Type="http://schemas.openxmlformats.org/officeDocument/2006/relationships/slideLayout" Target="../slideLayouts/slideLayout55.xml"/><Relationship Id="rId57" Type="http://schemas.openxmlformats.org/officeDocument/2006/relationships/slideLayout" Target="../slideLayouts/slideLayout56.xml"/><Relationship Id="rId58" Type="http://schemas.openxmlformats.org/officeDocument/2006/relationships/slideLayout" Target="../slideLayouts/slideLayout57.xml"/><Relationship Id="rId59" Type="http://schemas.openxmlformats.org/officeDocument/2006/relationships/slideLayout" Target="../slideLayouts/slideLayout58.xml"/><Relationship Id="rId60" Type="http://schemas.openxmlformats.org/officeDocument/2006/relationships/slideLayout" Target="../slideLayouts/slideLayout59.xml"/><Relationship Id="rId61" Type="http://schemas.openxmlformats.org/officeDocument/2006/relationships/slideLayout" Target="../slideLayouts/slideLayout60.xml"/><Relationship Id="rId62" Type="http://schemas.openxmlformats.org/officeDocument/2006/relationships/slideLayout" Target="../slideLayouts/slideLayout61.xml"/><Relationship Id="rId63" Type="http://schemas.openxmlformats.org/officeDocument/2006/relationships/slideLayout" Target="../slideLayouts/slideLayout62.xml"/><Relationship Id="rId64" Type="http://schemas.openxmlformats.org/officeDocument/2006/relationships/slideLayout" Target="../slideLayouts/slideLayout63.xml"/><Relationship Id="rId65" Type="http://schemas.openxmlformats.org/officeDocument/2006/relationships/slideLayout" Target="../slideLayouts/slideLayout64.xml"/><Relationship Id="rId66" Type="http://schemas.openxmlformats.org/officeDocument/2006/relationships/slideLayout" Target="../slideLayouts/slideLayout65.xml"/><Relationship Id="rId67" Type="http://schemas.openxmlformats.org/officeDocument/2006/relationships/slideLayout" Target="../slideLayouts/slideLayout66.xml"/><Relationship Id="rId68" Type="http://schemas.openxmlformats.org/officeDocument/2006/relationships/slideLayout" Target="../slideLayouts/slideLayout67.xml"/><Relationship Id="rId69" Type="http://schemas.openxmlformats.org/officeDocument/2006/relationships/slideLayout" Target="../slideLayouts/slideLayout68.xml"/><Relationship Id="rId70" Type="http://schemas.openxmlformats.org/officeDocument/2006/relationships/slideLayout" Target="../slideLayouts/slideLayout69.xml"/><Relationship Id="rId71" Type="http://schemas.openxmlformats.org/officeDocument/2006/relationships/slideLayout" Target="../slideLayouts/slideLayout70.xml"/><Relationship Id="rId72" Type="http://schemas.openxmlformats.org/officeDocument/2006/relationships/slideLayout" Target="../slideLayouts/slideLayout71.xml"/><Relationship Id="rId73" Type="http://schemas.openxmlformats.org/officeDocument/2006/relationships/slideLayout" Target="../slideLayouts/slideLayout72.xml"/><Relationship Id="rId74"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grpSp>
        <p:nvGrpSpPr>
          <p:cNvPr id="13" name="Ryhmä 6"/>
          <p:cNvGrpSpPr/>
          <p:nvPr/>
        </p:nvGrpSpPr>
        <p:grpSpPr>
          <a:xfrm>
            <a:off x="465137" y="6221412"/>
            <a:ext cx="804864" cy="374651"/>
            <a:chOff x="0" y="0"/>
            <a:chExt cx="804862" cy="374650"/>
          </a:xfrm>
        </p:grpSpPr>
        <p:sp>
          <p:nvSpPr>
            <p:cNvPr id="2" name="Freeform 5"/>
            <p:cNvSpPr/>
            <p:nvPr/>
          </p:nvSpPr>
          <p:spPr>
            <a:xfrm>
              <a:off x="0" y="-1"/>
              <a:ext cx="804863" cy="3746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200" y="20897"/>
                  </a:moveTo>
                  <a:cubicBezTo>
                    <a:pt x="11644" y="19942"/>
                    <a:pt x="12235" y="19418"/>
                    <a:pt x="12863" y="19418"/>
                  </a:cubicBezTo>
                  <a:lnTo>
                    <a:pt x="18953" y="19418"/>
                  </a:lnTo>
                  <a:cubicBezTo>
                    <a:pt x="20413" y="19418"/>
                    <a:pt x="21600" y="16886"/>
                    <a:pt x="21600" y="13775"/>
                  </a:cubicBezTo>
                  <a:lnTo>
                    <a:pt x="21600" y="0"/>
                  </a:lnTo>
                  <a:lnTo>
                    <a:pt x="0" y="0"/>
                  </a:lnTo>
                  <a:lnTo>
                    <a:pt x="0" y="13775"/>
                  </a:lnTo>
                  <a:cubicBezTo>
                    <a:pt x="0" y="16886"/>
                    <a:pt x="1180" y="19418"/>
                    <a:pt x="2631" y="19418"/>
                  </a:cubicBezTo>
                  <a:lnTo>
                    <a:pt x="8882" y="19418"/>
                  </a:lnTo>
                  <a:cubicBezTo>
                    <a:pt x="9511" y="19418"/>
                    <a:pt x="10101" y="19942"/>
                    <a:pt x="10545" y="20897"/>
                  </a:cubicBezTo>
                  <a:lnTo>
                    <a:pt x="10873" y="21600"/>
                  </a:lnTo>
                  <a:lnTo>
                    <a:pt x="11200" y="20897"/>
                  </a:lnTo>
                  <a:close/>
                  <a:moveTo>
                    <a:pt x="20977" y="1342"/>
                  </a:moveTo>
                  <a:lnTo>
                    <a:pt x="20977" y="13775"/>
                  </a:lnTo>
                  <a:cubicBezTo>
                    <a:pt x="20977" y="16147"/>
                    <a:pt x="20069" y="18076"/>
                    <a:pt x="18953" y="18076"/>
                  </a:cubicBezTo>
                  <a:lnTo>
                    <a:pt x="12863" y="18076"/>
                  </a:lnTo>
                  <a:cubicBezTo>
                    <a:pt x="12121" y="18076"/>
                    <a:pt x="11420" y="18655"/>
                    <a:pt x="10873" y="19717"/>
                  </a:cubicBezTo>
                  <a:cubicBezTo>
                    <a:pt x="10326" y="18656"/>
                    <a:pt x="9625" y="18076"/>
                    <a:pt x="8882" y="18076"/>
                  </a:cubicBezTo>
                  <a:lnTo>
                    <a:pt x="2631" y="18076"/>
                  </a:lnTo>
                  <a:cubicBezTo>
                    <a:pt x="1524" y="18076"/>
                    <a:pt x="623" y="16147"/>
                    <a:pt x="623" y="13775"/>
                  </a:cubicBezTo>
                  <a:lnTo>
                    <a:pt x="623" y="1342"/>
                  </a:lnTo>
                  <a:lnTo>
                    <a:pt x="20977" y="1342"/>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3" name="Freeform 6"/>
            <p:cNvSpPr/>
            <p:nvPr/>
          </p:nvSpPr>
          <p:spPr>
            <a:xfrm>
              <a:off x="667560" y="108804"/>
              <a:ext cx="25915" cy="249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60" y="21600"/>
                    <a:pt x="10821" y="21600"/>
                  </a:cubicBezTo>
                  <a:cubicBezTo>
                    <a:pt x="4740" y="21600"/>
                    <a:pt x="0" y="17083"/>
                    <a:pt x="0" y="10789"/>
                  </a:cubicBezTo>
                  <a:cubicBezTo>
                    <a:pt x="0" y="4517"/>
                    <a:pt x="4740" y="0"/>
                    <a:pt x="10821" y="0"/>
                  </a:cubicBezTo>
                  <a:cubicBezTo>
                    <a:pt x="16860" y="0"/>
                    <a:pt x="21600" y="4517"/>
                    <a:pt x="21600" y="10789"/>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4" name="Rectangle 7"/>
            <p:cNvSpPr/>
            <p:nvPr/>
          </p:nvSpPr>
          <p:spPr>
            <a:xfrm>
              <a:off x="669302" y="143290"/>
              <a:ext cx="22430" cy="79885"/>
            </a:xfrm>
            <a:prstGeom prst="rect">
              <a:avLst/>
            </a:prstGeom>
            <a:solidFill>
              <a:srgbClr val="000000"/>
            </a:solidFill>
            <a:ln w="12700" cap="flat">
              <a:noFill/>
              <a:miter lim="400000"/>
            </a:ln>
            <a:effectLst/>
          </p:spPr>
          <p:txBody>
            <a:bodyPr wrap="square" lIns="45719" tIns="45719" rIns="45719" bIns="45719" numCol="1" anchor="t">
              <a:noAutofit/>
            </a:bodyPr>
            <a:lstStyle/>
            <a:p>
              <a:pPr/>
            </a:p>
          </p:txBody>
        </p:sp>
        <p:sp>
          <p:nvSpPr>
            <p:cNvPr id="5" name="Freeform 8"/>
            <p:cNvSpPr/>
            <p:nvPr/>
          </p:nvSpPr>
          <p:spPr>
            <a:xfrm>
              <a:off x="581652" y="108477"/>
              <a:ext cx="76763" cy="1146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77" y="12530"/>
                  </a:moveTo>
                  <a:lnTo>
                    <a:pt x="21600" y="21600"/>
                  </a:lnTo>
                  <a:lnTo>
                    <a:pt x="14755" y="21600"/>
                  </a:lnTo>
                  <a:lnTo>
                    <a:pt x="9238" y="15575"/>
                  </a:lnTo>
                  <a:lnTo>
                    <a:pt x="6268" y="18111"/>
                  </a:lnTo>
                  <a:lnTo>
                    <a:pt x="6268" y="21600"/>
                  </a:lnTo>
                  <a:lnTo>
                    <a:pt x="0" y="21600"/>
                  </a:lnTo>
                  <a:lnTo>
                    <a:pt x="0" y="0"/>
                  </a:lnTo>
                  <a:lnTo>
                    <a:pt x="6268" y="0"/>
                  </a:lnTo>
                  <a:lnTo>
                    <a:pt x="6268" y="9966"/>
                  </a:lnTo>
                  <a:cubicBezTo>
                    <a:pt x="6268" y="11816"/>
                    <a:pt x="5955" y="13665"/>
                    <a:pt x="5955" y="13665"/>
                  </a:cubicBezTo>
                  <a:lnTo>
                    <a:pt x="6087" y="13665"/>
                  </a:lnTo>
                  <a:cubicBezTo>
                    <a:pt x="6087" y="13665"/>
                    <a:pt x="7555" y="12021"/>
                    <a:pt x="8800" y="10858"/>
                  </a:cubicBezTo>
                  <a:lnTo>
                    <a:pt x="13600" y="6562"/>
                  </a:lnTo>
                  <a:lnTo>
                    <a:pt x="20932" y="6562"/>
                  </a:lnTo>
                  <a:lnTo>
                    <a:pt x="13377" y="1253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6" name="Freeform 9"/>
            <p:cNvSpPr/>
            <p:nvPr/>
          </p:nvSpPr>
          <p:spPr>
            <a:xfrm>
              <a:off x="488666" y="141434"/>
              <a:ext cx="70448" cy="8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8074"/>
                  </a:moveTo>
                  <a:cubicBezTo>
                    <a:pt x="21600" y="2844"/>
                    <a:pt x="18637" y="0"/>
                    <a:pt x="13945" y="0"/>
                  </a:cubicBezTo>
                  <a:cubicBezTo>
                    <a:pt x="9921" y="0"/>
                    <a:pt x="7844" y="2045"/>
                    <a:pt x="6639" y="3978"/>
                  </a:cubicBezTo>
                  <a:lnTo>
                    <a:pt x="6488" y="3978"/>
                  </a:lnTo>
                  <a:lnTo>
                    <a:pt x="6829" y="498"/>
                  </a:lnTo>
                  <a:lnTo>
                    <a:pt x="0" y="498"/>
                  </a:lnTo>
                  <a:lnTo>
                    <a:pt x="0" y="21600"/>
                  </a:lnTo>
                  <a:lnTo>
                    <a:pt x="6829" y="21600"/>
                  </a:lnTo>
                  <a:lnTo>
                    <a:pt x="6829" y="9083"/>
                  </a:lnTo>
                  <a:cubicBezTo>
                    <a:pt x="6829" y="6652"/>
                    <a:pt x="8473" y="4981"/>
                    <a:pt x="11043" y="4981"/>
                  </a:cubicBezTo>
                  <a:cubicBezTo>
                    <a:pt x="13604" y="4981"/>
                    <a:pt x="14718" y="6442"/>
                    <a:pt x="14718" y="9253"/>
                  </a:cubicBezTo>
                  <a:lnTo>
                    <a:pt x="14718" y="21600"/>
                  </a:lnTo>
                  <a:lnTo>
                    <a:pt x="21600" y="21600"/>
                  </a:lnTo>
                  <a:lnTo>
                    <a:pt x="21600" y="8074"/>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7" name="Freeform 10"/>
            <p:cNvSpPr/>
            <p:nvPr/>
          </p:nvSpPr>
          <p:spPr>
            <a:xfrm>
              <a:off x="441411" y="108804"/>
              <a:ext cx="25915" cy="249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7083"/>
                    <a:pt x="16855" y="21600"/>
                    <a:pt x="10810" y="21600"/>
                  </a:cubicBezTo>
                  <a:cubicBezTo>
                    <a:pt x="4724" y="21600"/>
                    <a:pt x="0" y="17083"/>
                    <a:pt x="0" y="10789"/>
                  </a:cubicBezTo>
                  <a:cubicBezTo>
                    <a:pt x="0" y="4517"/>
                    <a:pt x="4724" y="0"/>
                    <a:pt x="10810" y="0"/>
                  </a:cubicBezTo>
                  <a:cubicBezTo>
                    <a:pt x="16855" y="0"/>
                    <a:pt x="21600" y="4517"/>
                    <a:pt x="21600" y="10789"/>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8" name="Rectangle 11"/>
            <p:cNvSpPr/>
            <p:nvPr/>
          </p:nvSpPr>
          <p:spPr>
            <a:xfrm>
              <a:off x="443153" y="143290"/>
              <a:ext cx="22430" cy="79885"/>
            </a:xfrm>
            <a:prstGeom prst="rect">
              <a:avLst/>
            </a:prstGeom>
            <a:solidFill>
              <a:srgbClr val="000000"/>
            </a:solidFill>
            <a:ln w="12700" cap="flat">
              <a:noFill/>
              <a:miter lim="400000"/>
            </a:ln>
            <a:effectLst/>
          </p:spPr>
          <p:txBody>
            <a:bodyPr wrap="square" lIns="45719" tIns="45719" rIns="45719" bIns="45719" numCol="1" anchor="t">
              <a:noAutofit/>
            </a:bodyPr>
            <a:lstStyle/>
            <a:p>
              <a:pPr/>
            </a:p>
          </p:txBody>
        </p:sp>
        <p:sp>
          <p:nvSpPr>
            <p:cNvPr id="9" name="Freeform 12"/>
            <p:cNvSpPr/>
            <p:nvPr/>
          </p:nvSpPr>
          <p:spPr>
            <a:xfrm>
              <a:off x="354631" y="141434"/>
              <a:ext cx="71864" cy="835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046" y="15382"/>
                  </a:moveTo>
                  <a:cubicBezTo>
                    <a:pt x="15046" y="13743"/>
                    <a:pt x="12386" y="13378"/>
                    <a:pt x="9310" y="12641"/>
                  </a:cubicBezTo>
                  <a:cubicBezTo>
                    <a:pt x="5692" y="11821"/>
                    <a:pt x="1189" y="10265"/>
                    <a:pt x="1189" y="6340"/>
                  </a:cubicBezTo>
                  <a:cubicBezTo>
                    <a:pt x="1189" y="2453"/>
                    <a:pt x="5506" y="0"/>
                    <a:pt x="10633" y="0"/>
                  </a:cubicBezTo>
                  <a:cubicBezTo>
                    <a:pt x="15381" y="0"/>
                    <a:pt x="19750" y="1960"/>
                    <a:pt x="21600" y="4700"/>
                  </a:cubicBezTo>
                  <a:lnTo>
                    <a:pt x="15849" y="7486"/>
                  </a:lnTo>
                  <a:cubicBezTo>
                    <a:pt x="15284" y="5642"/>
                    <a:pt x="13479" y="4207"/>
                    <a:pt x="10871" y="4207"/>
                  </a:cubicBezTo>
                  <a:cubicBezTo>
                    <a:pt x="9162" y="4207"/>
                    <a:pt x="7742" y="4867"/>
                    <a:pt x="7742" y="6052"/>
                  </a:cubicBezTo>
                  <a:cubicBezTo>
                    <a:pt x="7742" y="7608"/>
                    <a:pt x="10871" y="7768"/>
                    <a:pt x="14437" y="8754"/>
                  </a:cubicBezTo>
                  <a:cubicBezTo>
                    <a:pt x="18182" y="9779"/>
                    <a:pt x="21600" y="11251"/>
                    <a:pt x="21600" y="15010"/>
                  </a:cubicBezTo>
                  <a:cubicBezTo>
                    <a:pt x="21600" y="19147"/>
                    <a:pt x="17134" y="21600"/>
                    <a:pt x="11963" y="21600"/>
                  </a:cubicBezTo>
                  <a:cubicBezTo>
                    <a:pt x="6360" y="21600"/>
                    <a:pt x="1947" y="19551"/>
                    <a:pt x="0" y="16285"/>
                  </a:cubicBezTo>
                  <a:lnTo>
                    <a:pt x="5840" y="13461"/>
                  </a:lnTo>
                  <a:cubicBezTo>
                    <a:pt x="6598" y="15709"/>
                    <a:pt x="8686" y="17386"/>
                    <a:pt x="11874" y="17386"/>
                  </a:cubicBezTo>
                  <a:cubicBezTo>
                    <a:pt x="13724" y="17386"/>
                    <a:pt x="15046" y="16688"/>
                    <a:pt x="15046" y="15382"/>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10" name="Freeform 13"/>
            <p:cNvSpPr/>
            <p:nvPr/>
          </p:nvSpPr>
          <p:spPr>
            <a:xfrm>
              <a:off x="311513" y="109350"/>
              <a:ext cx="38655" cy="1153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518" y="0"/>
                  </a:moveTo>
                  <a:lnTo>
                    <a:pt x="0" y="0"/>
                  </a:lnTo>
                  <a:lnTo>
                    <a:pt x="0" y="17189"/>
                  </a:lnTo>
                  <a:cubicBezTo>
                    <a:pt x="0" y="18724"/>
                    <a:pt x="980" y="19847"/>
                    <a:pt x="2954" y="20547"/>
                  </a:cubicBezTo>
                  <a:cubicBezTo>
                    <a:pt x="4927" y="21252"/>
                    <a:pt x="8047" y="21600"/>
                    <a:pt x="12339" y="21600"/>
                  </a:cubicBezTo>
                  <a:cubicBezTo>
                    <a:pt x="13816" y="21600"/>
                    <a:pt x="15306" y="21544"/>
                    <a:pt x="16838" y="21438"/>
                  </a:cubicBezTo>
                  <a:cubicBezTo>
                    <a:pt x="18370" y="21331"/>
                    <a:pt x="19599" y="21178"/>
                    <a:pt x="20537" y="20978"/>
                  </a:cubicBezTo>
                  <a:lnTo>
                    <a:pt x="21600" y="18163"/>
                  </a:lnTo>
                  <a:cubicBezTo>
                    <a:pt x="20606" y="18284"/>
                    <a:pt x="19723" y="18367"/>
                    <a:pt x="19005" y="18414"/>
                  </a:cubicBezTo>
                  <a:cubicBezTo>
                    <a:pt x="18274" y="18465"/>
                    <a:pt x="17390" y="18488"/>
                    <a:pt x="16397" y="18488"/>
                  </a:cubicBezTo>
                  <a:cubicBezTo>
                    <a:pt x="14754" y="18488"/>
                    <a:pt x="14064" y="18353"/>
                    <a:pt x="13443" y="18075"/>
                  </a:cubicBezTo>
                  <a:cubicBezTo>
                    <a:pt x="12822" y="17797"/>
                    <a:pt x="12518" y="17305"/>
                    <a:pt x="12518" y="16591"/>
                  </a:cubicBezTo>
                  <a:lnTo>
                    <a:pt x="12518" y="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11" name="Freeform 14"/>
            <p:cNvSpPr/>
            <p:nvPr/>
          </p:nvSpPr>
          <p:spPr>
            <a:xfrm>
              <a:off x="221358" y="141434"/>
              <a:ext cx="73606" cy="835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174" y="4169"/>
                  </a:moveTo>
                  <a:cubicBezTo>
                    <a:pt x="8758" y="4169"/>
                    <a:pt x="6813" y="5680"/>
                    <a:pt x="6305" y="8504"/>
                  </a:cubicBezTo>
                  <a:lnTo>
                    <a:pt x="15527" y="8504"/>
                  </a:lnTo>
                  <a:cubicBezTo>
                    <a:pt x="15527" y="6013"/>
                    <a:pt x="13720" y="4169"/>
                    <a:pt x="11174" y="4169"/>
                  </a:cubicBezTo>
                  <a:close/>
                  <a:moveTo>
                    <a:pt x="21273" y="12353"/>
                  </a:moveTo>
                  <a:lnTo>
                    <a:pt x="6167" y="12353"/>
                  </a:lnTo>
                  <a:cubicBezTo>
                    <a:pt x="6443" y="15709"/>
                    <a:pt x="8576" y="17341"/>
                    <a:pt x="11312" y="17341"/>
                  </a:cubicBezTo>
                  <a:cubicBezTo>
                    <a:pt x="13764" y="17341"/>
                    <a:pt x="15433" y="15913"/>
                    <a:pt x="15810" y="13947"/>
                  </a:cubicBezTo>
                  <a:lnTo>
                    <a:pt x="21317" y="16688"/>
                  </a:lnTo>
                  <a:cubicBezTo>
                    <a:pt x="19699" y="19307"/>
                    <a:pt x="16180" y="21600"/>
                    <a:pt x="11312" y="21600"/>
                  </a:cubicBezTo>
                  <a:cubicBezTo>
                    <a:pt x="4774" y="21600"/>
                    <a:pt x="0" y="17591"/>
                    <a:pt x="0" y="10797"/>
                  </a:cubicBezTo>
                  <a:cubicBezTo>
                    <a:pt x="0" y="4086"/>
                    <a:pt x="4869" y="0"/>
                    <a:pt x="11174" y="0"/>
                  </a:cubicBezTo>
                  <a:cubicBezTo>
                    <a:pt x="17428" y="0"/>
                    <a:pt x="21600" y="3926"/>
                    <a:pt x="21600" y="9529"/>
                  </a:cubicBezTo>
                  <a:cubicBezTo>
                    <a:pt x="21600" y="11207"/>
                    <a:pt x="21273" y="12353"/>
                    <a:pt x="21273" y="12353"/>
                  </a:cubicBez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12" name="Freeform 15"/>
            <p:cNvSpPr/>
            <p:nvPr/>
          </p:nvSpPr>
          <p:spPr>
            <a:xfrm>
              <a:off x="113238" y="113606"/>
              <a:ext cx="89938" cy="1095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029" y="21600"/>
                  </a:moveTo>
                  <a:lnTo>
                    <a:pt x="21600" y="21600"/>
                  </a:lnTo>
                  <a:lnTo>
                    <a:pt x="21600" y="0"/>
                  </a:lnTo>
                  <a:lnTo>
                    <a:pt x="16029" y="0"/>
                  </a:lnTo>
                  <a:lnTo>
                    <a:pt x="16029" y="8552"/>
                  </a:lnTo>
                  <a:lnTo>
                    <a:pt x="5571" y="8552"/>
                  </a:lnTo>
                  <a:lnTo>
                    <a:pt x="5571" y="0"/>
                  </a:lnTo>
                  <a:lnTo>
                    <a:pt x="0" y="0"/>
                  </a:lnTo>
                  <a:lnTo>
                    <a:pt x="0" y="21600"/>
                  </a:lnTo>
                  <a:lnTo>
                    <a:pt x="5571" y="21600"/>
                  </a:lnTo>
                  <a:lnTo>
                    <a:pt x="5571" y="12637"/>
                  </a:lnTo>
                  <a:lnTo>
                    <a:pt x="16029" y="12637"/>
                  </a:lnTo>
                  <a:lnTo>
                    <a:pt x="16029" y="2160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grpSp>
      <p:sp>
        <p:nvSpPr>
          <p:cNvPr id="14" name="Otsikkoteksti"/>
          <p:cNvSpPr txBox="1"/>
          <p:nvPr>
            <p:ph type="title"/>
          </p:nvPr>
        </p:nvSpPr>
        <p:spPr>
          <a:xfrm>
            <a:off x="486383" y="457200"/>
            <a:ext cx="10661516" cy="513620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Otsikkoteksti</a:t>
            </a:r>
          </a:p>
        </p:txBody>
      </p:sp>
      <p:sp>
        <p:nvSpPr>
          <p:cNvPr id="15" name="Dian numero"/>
          <p:cNvSpPr txBox="1"/>
          <p:nvPr>
            <p:ph type="sldNum" sz="quarter" idx="2"/>
          </p:nvPr>
        </p:nvSpPr>
        <p:spPr>
          <a:xfrm>
            <a:off x="11478133" y="6305869"/>
            <a:ext cx="196343" cy="185100"/>
          </a:xfrm>
          <a:prstGeom prst="rect">
            <a:avLst/>
          </a:prstGeom>
          <a:ln w="12700">
            <a:miter lim="400000"/>
          </a:ln>
        </p:spPr>
        <p:txBody>
          <a:bodyPr wrap="none" lIns="0" tIns="0" rIns="0" bIns="0" anchor="ctr">
            <a:spAutoFit/>
          </a:bodyPr>
          <a:lstStyle>
            <a:lvl1pPr algn="r">
              <a:defRPr b="1" sz="1300"/>
            </a:lvl1pPr>
          </a:lstStyle>
          <a:p>
            <a:pPr/>
            <a:fld id="{86CB4B4D-7CA3-9044-876B-883B54F8677D}" type="slidenum"/>
          </a:p>
        </p:txBody>
      </p:sp>
      <p:sp>
        <p:nvSpPr>
          <p:cNvPr id="16" name="Leipätekstin taso yksi…"/>
          <p:cNvSpPr txBox="1"/>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a:r>
              <a:t>Leipätekstin taso yksi</a:t>
            </a:r>
          </a:p>
          <a:p>
            <a:pPr lvl="1"/>
            <a:r>
              <a:t>Leipätekstin taso kaksi</a:t>
            </a:r>
          </a:p>
          <a:p>
            <a:pPr lvl="2"/>
            <a:r>
              <a:t>Leipätekstin taso kolme</a:t>
            </a:r>
          </a:p>
          <a:p>
            <a:pPr lvl="3"/>
            <a:r>
              <a:t>Leipätekstin taso neljä</a:t>
            </a:r>
          </a:p>
          <a:p>
            <a:pPr lvl="4"/>
            <a:r>
              <a:t>Leipätekstin taso viisi</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694" r:id="rId47"/>
    <p:sldLayoutId id="2147483695" r:id="rId48"/>
    <p:sldLayoutId id="2147483696" r:id="rId49"/>
    <p:sldLayoutId id="2147483697" r:id="rId50"/>
    <p:sldLayoutId id="2147483698" r:id="rId51"/>
    <p:sldLayoutId id="2147483699" r:id="rId52"/>
    <p:sldLayoutId id="2147483700" r:id="rId53"/>
    <p:sldLayoutId id="2147483701" r:id="rId54"/>
    <p:sldLayoutId id="2147483702" r:id="rId55"/>
    <p:sldLayoutId id="2147483703" r:id="rId56"/>
    <p:sldLayoutId id="2147483704" r:id="rId57"/>
    <p:sldLayoutId id="2147483705" r:id="rId58"/>
    <p:sldLayoutId id="2147483706" r:id="rId59"/>
    <p:sldLayoutId id="2147483707" r:id="rId60"/>
    <p:sldLayoutId id="2147483708" r:id="rId61"/>
    <p:sldLayoutId id="2147483709" r:id="rId62"/>
    <p:sldLayoutId id="2147483710" r:id="rId63"/>
    <p:sldLayoutId id="2147483711" r:id="rId64"/>
    <p:sldLayoutId id="2147483712" r:id="rId65"/>
    <p:sldLayoutId id="2147483713" r:id="rId66"/>
    <p:sldLayoutId id="2147483714" r:id="rId67"/>
    <p:sldLayoutId id="2147483715" r:id="rId68"/>
    <p:sldLayoutId id="2147483716" r:id="rId69"/>
    <p:sldLayoutId id="2147483717" r:id="rId70"/>
    <p:sldLayoutId id="2147483718" r:id="rId71"/>
    <p:sldLayoutId id="2147483719" r:id="rId72"/>
    <p:sldLayoutId id="2147483720" r:id="rId73"/>
    <p:sldLayoutId id="2147483721" r:id="rId74"/>
  </p:sldLayoutIdLst>
  <p:transition xmlns:p14="http://schemas.microsoft.com/office/powerpoint/2010/main" spd="med" advClick="1"/>
  <p:txStyles>
    <p:titleStyle>
      <a:lvl1pPr marL="0" marR="0" indent="0" algn="l" defTabSz="914400" rtl="0" latinLnBrk="0">
        <a:lnSpc>
          <a:spcPct val="85000"/>
        </a:lnSpc>
        <a:spcBef>
          <a:spcPts val="0"/>
        </a:spcBef>
        <a:spcAft>
          <a:spcPts val="0"/>
        </a:spcAft>
        <a:buClrTx/>
        <a:buSzTx/>
        <a:buFontTx/>
        <a:buNone/>
        <a:tabLst/>
        <a:defRPr b="1" baseline="0" cap="none" i="0" spc="0" strike="noStrike" sz="7000" u="none">
          <a:ln>
            <a:noFill/>
          </a:ln>
          <a:solidFill>
            <a:srgbClr val="000000"/>
          </a:solidFill>
          <a:uFillTx/>
          <a:latin typeface="Arial"/>
          <a:ea typeface="Arial"/>
          <a:cs typeface="Arial"/>
          <a:sym typeface="Arial"/>
        </a:defRPr>
      </a:lvl1pPr>
      <a:lvl2pPr marL="0" marR="0" indent="0" algn="l" defTabSz="914400" rtl="0" latinLnBrk="0">
        <a:lnSpc>
          <a:spcPct val="85000"/>
        </a:lnSpc>
        <a:spcBef>
          <a:spcPts val="0"/>
        </a:spcBef>
        <a:spcAft>
          <a:spcPts val="0"/>
        </a:spcAft>
        <a:buClrTx/>
        <a:buSzTx/>
        <a:buFontTx/>
        <a:buNone/>
        <a:tabLst/>
        <a:defRPr b="1" baseline="0" cap="none" i="0" spc="0" strike="noStrike" sz="7000" u="none">
          <a:ln>
            <a:noFill/>
          </a:ln>
          <a:solidFill>
            <a:srgbClr val="000000"/>
          </a:solidFill>
          <a:uFillTx/>
          <a:latin typeface="Arial"/>
          <a:ea typeface="Arial"/>
          <a:cs typeface="Arial"/>
          <a:sym typeface="Arial"/>
        </a:defRPr>
      </a:lvl2pPr>
      <a:lvl3pPr marL="0" marR="0" indent="0" algn="l" defTabSz="914400" rtl="0" latinLnBrk="0">
        <a:lnSpc>
          <a:spcPct val="85000"/>
        </a:lnSpc>
        <a:spcBef>
          <a:spcPts val="0"/>
        </a:spcBef>
        <a:spcAft>
          <a:spcPts val="0"/>
        </a:spcAft>
        <a:buClrTx/>
        <a:buSzTx/>
        <a:buFontTx/>
        <a:buNone/>
        <a:tabLst/>
        <a:defRPr b="1" baseline="0" cap="none" i="0" spc="0" strike="noStrike" sz="7000" u="none">
          <a:ln>
            <a:noFill/>
          </a:ln>
          <a:solidFill>
            <a:srgbClr val="000000"/>
          </a:solidFill>
          <a:uFillTx/>
          <a:latin typeface="Arial"/>
          <a:ea typeface="Arial"/>
          <a:cs typeface="Arial"/>
          <a:sym typeface="Arial"/>
        </a:defRPr>
      </a:lvl3pPr>
      <a:lvl4pPr marL="0" marR="0" indent="0" algn="l" defTabSz="914400" rtl="0" latinLnBrk="0">
        <a:lnSpc>
          <a:spcPct val="85000"/>
        </a:lnSpc>
        <a:spcBef>
          <a:spcPts val="0"/>
        </a:spcBef>
        <a:spcAft>
          <a:spcPts val="0"/>
        </a:spcAft>
        <a:buClrTx/>
        <a:buSzTx/>
        <a:buFontTx/>
        <a:buNone/>
        <a:tabLst/>
        <a:defRPr b="1" baseline="0" cap="none" i="0" spc="0" strike="noStrike" sz="7000" u="none">
          <a:ln>
            <a:noFill/>
          </a:ln>
          <a:solidFill>
            <a:srgbClr val="000000"/>
          </a:solidFill>
          <a:uFillTx/>
          <a:latin typeface="Arial"/>
          <a:ea typeface="Arial"/>
          <a:cs typeface="Arial"/>
          <a:sym typeface="Arial"/>
        </a:defRPr>
      </a:lvl4pPr>
      <a:lvl5pPr marL="0" marR="0" indent="0" algn="l" defTabSz="914400" rtl="0" latinLnBrk="0">
        <a:lnSpc>
          <a:spcPct val="85000"/>
        </a:lnSpc>
        <a:spcBef>
          <a:spcPts val="0"/>
        </a:spcBef>
        <a:spcAft>
          <a:spcPts val="0"/>
        </a:spcAft>
        <a:buClrTx/>
        <a:buSzTx/>
        <a:buFontTx/>
        <a:buNone/>
        <a:tabLst/>
        <a:defRPr b="1" baseline="0" cap="none" i="0" spc="0" strike="noStrike" sz="7000" u="none">
          <a:ln>
            <a:noFill/>
          </a:ln>
          <a:solidFill>
            <a:srgbClr val="000000"/>
          </a:solidFill>
          <a:uFillTx/>
          <a:latin typeface="Arial"/>
          <a:ea typeface="Arial"/>
          <a:cs typeface="Arial"/>
          <a:sym typeface="Arial"/>
        </a:defRPr>
      </a:lvl5pPr>
      <a:lvl6pPr marL="0" marR="0" indent="457200" algn="l" defTabSz="914400" rtl="0" latinLnBrk="0">
        <a:lnSpc>
          <a:spcPct val="85000"/>
        </a:lnSpc>
        <a:spcBef>
          <a:spcPts val="0"/>
        </a:spcBef>
        <a:spcAft>
          <a:spcPts val="0"/>
        </a:spcAft>
        <a:buClrTx/>
        <a:buSzTx/>
        <a:buFontTx/>
        <a:buNone/>
        <a:tabLst/>
        <a:defRPr b="1" baseline="0" cap="none" i="0" spc="0" strike="noStrike" sz="7000" u="none">
          <a:ln>
            <a:noFill/>
          </a:ln>
          <a:solidFill>
            <a:srgbClr val="000000"/>
          </a:solidFill>
          <a:uFillTx/>
          <a:latin typeface="Arial"/>
          <a:ea typeface="Arial"/>
          <a:cs typeface="Arial"/>
          <a:sym typeface="Arial"/>
        </a:defRPr>
      </a:lvl6pPr>
      <a:lvl7pPr marL="0" marR="0" indent="914400" algn="l" defTabSz="914400" rtl="0" latinLnBrk="0">
        <a:lnSpc>
          <a:spcPct val="85000"/>
        </a:lnSpc>
        <a:spcBef>
          <a:spcPts val="0"/>
        </a:spcBef>
        <a:spcAft>
          <a:spcPts val="0"/>
        </a:spcAft>
        <a:buClrTx/>
        <a:buSzTx/>
        <a:buFontTx/>
        <a:buNone/>
        <a:tabLst/>
        <a:defRPr b="1" baseline="0" cap="none" i="0" spc="0" strike="noStrike" sz="7000" u="none">
          <a:ln>
            <a:noFill/>
          </a:ln>
          <a:solidFill>
            <a:srgbClr val="000000"/>
          </a:solidFill>
          <a:uFillTx/>
          <a:latin typeface="Arial"/>
          <a:ea typeface="Arial"/>
          <a:cs typeface="Arial"/>
          <a:sym typeface="Arial"/>
        </a:defRPr>
      </a:lvl7pPr>
      <a:lvl8pPr marL="0" marR="0" indent="1371600" algn="l" defTabSz="914400" rtl="0" latinLnBrk="0">
        <a:lnSpc>
          <a:spcPct val="85000"/>
        </a:lnSpc>
        <a:spcBef>
          <a:spcPts val="0"/>
        </a:spcBef>
        <a:spcAft>
          <a:spcPts val="0"/>
        </a:spcAft>
        <a:buClrTx/>
        <a:buSzTx/>
        <a:buFontTx/>
        <a:buNone/>
        <a:tabLst/>
        <a:defRPr b="1" baseline="0" cap="none" i="0" spc="0" strike="noStrike" sz="7000" u="none">
          <a:ln>
            <a:noFill/>
          </a:ln>
          <a:solidFill>
            <a:srgbClr val="000000"/>
          </a:solidFill>
          <a:uFillTx/>
          <a:latin typeface="Arial"/>
          <a:ea typeface="Arial"/>
          <a:cs typeface="Arial"/>
          <a:sym typeface="Arial"/>
        </a:defRPr>
      </a:lvl8pPr>
      <a:lvl9pPr marL="0" marR="0" indent="1828800" algn="l" defTabSz="914400" rtl="0" latinLnBrk="0">
        <a:lnSpc>
          <a:spcPct val="85000"/>
        </a:lnSpc>
        <a:spcBef>
          <a:spcPts val="0"/>
        </a:spcBef>
        <a:spcAft>
          <a:spcPts val="0"/>
        </a:spcAft>
        <a:buClrTx/>
        <a:buSzTx/>
        <a:buFontTx/>
        <a:buNone/>
        <a:tabLst/>
        <a:defRPr b="1" baseline="0" cap="none" i="0" spc="0" strike="noStrike" sz="7000" u="none">
          <a:ln>
            <a:noFill/>
          </a:ln>
          <a:solidFill>
            <a:srgbClr val="000000"/>
          </a:solidFill>
          <a:uFillTx/>
          <a:latin typeface="Arial"/>
          <a:ea typeface="Arial"/>
          <a:cs typeface="Arial"/>
          <a:sym typeface="Arial"/>
        </a:defRPr>
      </a:lvl9pPr>
    </p:titleStyle>
    <p:bodyStyle>
      <a:lvl1pPr marL="228600" marR="0" indent="-228600" algn="l" defTabSz="914400" rtl="0" latinLnBrk="0">
        <a:lnSpc>
          <a:spcPct val="100000"/>
        </a:lnSpc>
        <a:spcBef>
          <a:spcPts val="0"/>
        </a:spcBef>
        <a:spcAft>
          <a:spcPts val="0"/>
        </a:spcAft>
        <a:buClrTx/>
        <a:buSzPct val="100000"/>
        <a:buFont typeface="Arial"/>
        <a:buChar char="•"/>
        <a:tabLst/>
        <a:defRPr b="0" baseline="0" cap="none" i="0" spc="0" strike="noStrike" sz="2500" u="none">
          <a:ln>
            <a:noFill/>
          </a:ln>
          <a:solidFill>
            <a:srgbClr val="000000"/>
          </a:solidFill>
          <a:uFillTx/>
          <a:latin typeface="Arial"/>
          <a:ea typeface="Arial"/>
          <a:cs typeface="Arial"/>
          <a:sym typeface="Arial"/>
        </a:defRPr>
      </a:lvl1pPr>
      <a:lvl2pPr marL="695325" marR="0" indent="-238125" algn="l" defTabSz="914400" rtl="0" latinLnBrk="0">
        <a:lnSpc>
          <a:spcPct val="100000"/>
        </a:lnSpc>
        <a:spcBef>
          <a:spcPts val="0"/>
        </a:spcBef>
        <a:spcAft>
          <a:spcPts val="0"/>
        </a:spcAft>
        <a:buClrTx/>
        <a:buSzPct val="100000"/>
        <a:buFont typeface="Arial"/>
        <a:buChar char="•"/>
        <a:tabLst/>
        <a:defRPr b="0" baseline="0" cap="none" i="0" spc="0" strike="noStrike" sz="2500" u="none">
          <a:ln>
            <a:noFill/>
          </a:ln>
          <a:solidFill>
            <a:srgbClr val="000000"/>
          </a:solidFill>
          <a:uFillTx/>
          <a:latin typeface="Arial"/>
          <a:ea typeface="Arial"/>
          <a:cs typeface="Arial"/>
          <a:sym typeface="Arial"/>
        </a:defRPr>
      </a:lvl2pPr>
      <a:lvl3pPr marL="1200150" marR="0" indent="-285750" algn="l" defTabSz="914400" rtl="0" latinLnBrk="0">
        <a:lnSpc>
          <a:spcPct val="100000"/>
        </a:lnSpc>
        <a:spcBef>
          <a:spcPts val="0"/>
        </a:spcBef>
        <a:spcAft>
          <a:spcPts val="0"/>
        </a:spcAft>
        <a:buClrTx/>
        <a:buSzPct val="100000"/>
        <a:buFont typeface="Arial"/>
        <a:buChar char="•"/>
        <a:tabLst/>
        <a:defRPr b="0" baseline="0" cap="none" i="0" spc="0" strike="noStrike" sz="2500" u="none">
          <a:ln>
            <a:noFill/>
          </a:ln>
          <a:solidFill>
            <a:srgbClr val="000000"/>
          </a:solidFill>
          <a:uFillTx/>
          <a:latin typeface="Arial"/>
          <a:ea typeface="Arial"/>
          <a:cs typeface="Arial"/>
          <a:sym typeface="Arial"/>
        </a:defRPr>
      </a:lvl3pPr>
      <a:lvl4pPr marL="1689100" marR="0" indent="-317500" algn="l" defTabSz="914400" rtl="0" latinLnBrk="0">
        <a:lnSpc>
          <a:spcPct val="100000"/>
        </a:lnSpc>
        <a:spcBef>
          <a:spcPts val="0"/>
        </a:spcBef>
        <a:spcAft>
          <a:spcPts val="0"/>
        </a:spcAft>
        <a:buClrTx/>
        <a:buSzPct val="100000"/>
        <a:buFont typeface="Arial"/>
        <a:buChar char="•"/>
        <a:tabLst/>
        <a:defRPr b="0" baseline="0" cap="none" i="0" spc="0" strike="noStrike" sz="2500" u="none">
          <a:ln>
            <a:noFill/>
          </a:ln>
          <a:solidFill>
            <a:srgbClr val="000000"/>
          </a:solidFill>
          <a:uFillTx/>
          <a:latin typeface="Arial"/>
          <a:ea typeface="Arial"/>
          <a:cs typeface="Arial"/>
          <a:sym typeface="Arial"/>
        </a:defRPr>
      </a:lvl4pPr>
      <a:lvl5pPr marL="2146300" marR="0" indent="-317500" algn="l" defTabSz="914400" rtl="0" latinLnBrk="0">
        <a:lnSpc>
          <a:spcPct val="100000"/>
        </a:lnSpc>
        <a:spcBef>
          <a:spcPts val="0"/>
        </a:spcBef>
        <a:spcAft>
          <a:spcPts val="0"/>
        </a:spcAft>
        <a:buClrTx/>
        <a:buSzPct val="100000"/>
        <a:buFont typeface="Arial"/>
        <a:buChar char="•"/>
        <a:tabLst/>
        <a:defRPr b="0" baseline="0" cap="none" i="0" spc="0" strike="noStrike" sz="2500" u="none">
          <a:ln>
            <a:noFill/>
          </a:ln>
          <a:solidFill>
            <a:srgbClr val="000000"/>
          </a:solidFill>
          <a:uFillTx/>
          <a:latin typeface="Arial"/>
          <a:ea typeface="Arial"/>
          <a:cs typeface="Arial"/>
          <a:sym typeface="Arial"/>
        </a:defRPr>
      </a:lvl5pPr>
      <a:lvl6pPr marL="2603500" marR="0" indent="-317500" algn="l" defTabSz="914400" rtl="0" latinLnBrk="0">
        <a:lnSpc>
          <a:spcPct val="100000"/>
        </a:lnSpc>
        <a:spcBef>
          <a:spcPts val="0"/>
        </a:spcBef>
        <a:spcAft>
          <a:spcPts val="0"/>
        </a:spcAft>
        <a:buClrTx/>
        <a:buSzPct val="100000"/>
        <a:buFont typeface="Arial"/>
        <a:buChar char="•"/>
        <a:tabLst/>
        <a:defRPr b="0" baseline="0" cap="none" i="0" spc="0" strike="noStrike" sz="2500" u="none">
          <a:ln>
            <a:noFill/>
          </a:ln>
          <a:solidFill>
            <a:srgbClr val="000000"/>
          </a:solidFill>
          <a:uFillTx/>
          <a:latin typeface="Arial"/>
          <a:ea typeface="Arial"/>
          <a:cs typeface="Arial"/>
          <a:sym typeface="Arial"/>
        </a:defRPr>
      </a:lvl6pPr>
      <a:lvl7pPr marL="3060700" marR="0" indent="-317500" algn="l" defTabSz="914400" rtl="0" latinLnBrk="0">
        <a:lnSpc>
          <a:spcPct val="100000"/>
        </a:lnSpc>
        <a:spcBef>
          <a:spcPts val="0"/>
        </a:spcBef>
        <a:spcAft>
          <a:spcPts val="0"/>
        </a:spcAft>
        <a:buClrTx/>
        <a:buSzPct val="100000"/>
        <a:buFont typeface="Arial"/>
        <a:buChar char="•"/>
        <a:tabLst/>
        <a:defRPr b="0" baseline="0" cap="none" i="0" spc="0" strike="noStrike" sz="2500" u="none">
          <a:ln>
            <a:noFill/>
          </a:ln>
          <a:solidFill>
            <a:srgbClr val="000000"/>
          </a:solidFill>
          <a:uFillTx/>
          <a:latin typeface="Arial"/>
          <a:ea typeface="Arial"/>
          <a:cs typeface="Arial"/>
          <a:sym typeface="Arial"/>
        </a:defRPr>
      </a:lvl7pPr>
      <a:lvl8pPr marL="3517900" marR="0" indent="-317500" algn="l" defTabSz="914400" rtl="0" latinLnBrk="0">
        <a:lnSpc>
          <a:spcPct val="100000"/>
        </a:lnSpc>
        <a:spcBef>
          <a:spcPts val="0"/>
        </a:spcBef>
        <a:spcAft>
          <a:spcPts val="0"/>
        </a:spcAft>
        <a:buClrTx/>
        <a:buSzPct val="100000"/>
        <a:buFont typeface="Arial"/>
        <a:buChar char="•"/>
        <a:tabLst/>
        <a:defRPr b="0" baseline="0" cap="none" i="0" spc="0" strike="noStrike" sz="2500" u="none">
          <a:ln>
            <a:noFill/>
          </a:ln>
          <a:solidFill>
            <a:srgbClr val="000000"/>
          </a:solidFill>
          <a:uFillTx/>
          <a:latin typeface="Arial"/>
          <a:ea typeface="Arial"/>
          <a:cs typeface="Arial"/>
          <a:sym typeface="Arial"/>
        </a:defRPr>
      </a:lvl8pPr>
      <a:lvl9pPr marL="3975100" marR="0" indent="-317500" algn="l" defTabSz="914400" rtl="0" latinLnBrk="0">
        <a:lnSpc>
          <a:spcPct val="100000"/>
        </a:lnSpc>
        <a:spcBef>
          <a:spcPts val="0"/>
        </a:spcBef>
        <a:spcAft>
          <a:spcPts val="0"/>
        </a:spcAft>
        <a:buClrTx/>
        <a:buSzPct val="100000"/>
        <a:buFont typeface="Arial"/>
        <a:buChar char="•"/>
        <a:tabLst/>
        <a:defRPr b="0" baseline="0" cap="none" i="0" spc="0" strike="noStrike" sz="2500" u="none">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1" baseline="0" cap="none" i="0" spc="0" strike="noStrike" sz="1300" u="none">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1" baseline="0" cap="none" i="0" spc="0" strike="noStrike" sz="1300" u="none">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1" baseline="0" cap="none" i="0" spc="0" strike="noStrike" sz="1300" u="none">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1" baseline="0" cap="none" i="0" spc="0" strike="noStrike" sz="1300" u="none">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1" baseline="0" cap="none" i="0" spc="0" strike="noStrike" sz="1300" u="none">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b="1" baseline="0" cap="none" i="0" spc="0" strike="noStrike" sz="1300" u="none">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b="1" baseline="0" cap="none" i="0" spc="0" strike="noStrike" sz="1300" u="none">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b="1" baseline="0" cap="none" i="0" spc="0" strike="noStrike" sz="1300" u="none">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b="1" baseline="0" cap="none" i="0" spc="0" strike="noStrike" sz="13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66.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6.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66.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6.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66.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1" name="Otsikko 1"/>
          <p:cNvSpPr txBox="1"/>
          <p:nvPr>
            <p:ph type="title"/>
          </p:nvPr>
        </p:nvSpPr>
        <p:spPr>
          <a:xfrm>
            <a:off x="408565" y="457204"/>
            <a:ext cx="10739339" cy="2071992"/>
          </a:xfrm>
          <a:prstGeom prst="rect">
            <a:avLst/>
          </a:prstGeom>
        </p:spPr>
        <p:txBody>
          <a:bodyPr/>
          <a:lstStyle/>
          <a:p>
            <a:pPr/>
            <a:r>
              <a:t>Yksityisen päiväkodin toimintasuunnitelma</a:t>
            </a:r>
          </a:p>
        </p:txBody>
      </p:sp>
      <p:sp>
        <p:nvSpPr>
          <p:cNvPr id="1182" name="Tekstin paikkamerkki 2"/>
          <p:cNvSpPr txBox="1"/>
          <p:nvPr>
            <p:ph type="body" sz="quarter" idx="1"/>
          </p:nvPr>
        </p:nvSpPr>
        <p:spPr>
          <a:xfrm>
            <a:off x="447474" y="2665378"/>
            <a:ext cx="10709479" cy="972000"/>
          </a:xfrm>
          <a:prstGeom prst="rect">
            <a:avLst/>
          </a:prstGeom>
        </p:spPr>
        <p:txBody>
          <a:bodyPr/>
          <a:lstStyle/>
          <a:p>
            <a:pPr/>
            <a:r>
              <a:t>Päiväkoti Poiju</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2" name="Otsikko 1"/>
          <p:cNvSpPr txBox="1"/>
          <p:nvPr>
            <p:ph type="title"/>
          </p:nvPr>
        </p:nvSpPr>
        <p:spPr>
          <a:xfrm>
            <a:off x="408565" y="457204"/>
            <a:ext cx="10739339" cy="2071992"/>
          </a:xfrm>
          <a:prstGeom prst="rect">
            <a:avLst/>
          </a:prstGeom>
        </p:spPr>
        <p:txBody>
          <a:bodyPr/>
          <a:lstStyle/>
          <a:p>
            <a:pPr/>
            <a:r>
              <a:t>Laaja-alainen osaaminen</a:t>
            </a:r>
          </a:p>
        </p:txBody>
      </p:sp>
      <p:sp>
        <p:nvSpPr>
          <p:cNvPr id="1223" name="Tekstin paikkamerkki 2"/>
          <p:cNvSpPr txBox="1"/>
          <p:nvPr>
            <p:ph type="body" sz="quarter" idx="1"/>
          </p:nvPr>
        </p:nvSpPr>
        <p:spPr>
          <a:xfrm>
            <a:off x="447474" y="2665378"/>
            <a:ext cx="10709479" cy="972000"/>
          </a:xfrm>
          <a:prstGeom prst="rect">
            <a:avLst/>
          </a:prstGeom>
        </p:spPr>
        <p:txBody>
          <a:bodyPr/>
          <a:lstStyle>
            <a:lvl1pPr defTabSz="704087">
              <a:defRPr b="0" sz="1925"/>
            </a:lvl1pPr>
          </a:lstStyle>
          <a:p>
            <a:pPr/>
            <a:r>
              <a:t>Varhaiskasvatuksessa luodaan pohjaa lasten laaja-alaiselle osaamiselle. Laaja-alainen osaaminen muodostuu tietojen, taitojen, arvojen, asenteiden ja tahdon kokonaisuudesta. Osaaminen tarkoittaa myös kykyä käyttää tietoja ja taitoja sekä toimia tilanteen edellyttämällä tavalla.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5"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26" name="Otsikko 1"/>
          <p:cNvSpPr txBox="1"/>
          <p:nvPr>
            <p:ph type="title"/>
          </p:nvPr>
        </p:nvSpPr>
        <p:spPr>
          <a:xfrm>
            <a:off x="457200" y="407987"/>
            <a:ext cx="11234741" cy="787401"/>
          </a:xfrm>
          <a:prstGeom prst="rect">
            <a:avLst/>
          </a:prstGeom>
        </p:spPr>
        <p:txBody>
          <a:bodyPr/>
          <a:lstStyle/>
          <a:p>
            <a:pPr defTabSz="365760">
              <a:defRPr sz="1680"/>
            </a:pPr>
            <a:r>
              <a:t> Ajattelu ja oppiminen</a:t>
            </a:r>
            <a:br/>
            <a:br/>
          </a:p>
        </p:txBody>
      </p:sp>
      <p:sp>
        <p:nvSpPr>
          <p:cNvPr id="1227" name="Sisällön paikkamerkki 2"/>
          <p:cNvSpPr txBox="1"/>
          <p:nvPr>
            <p:ph type="body" idx="1"/>
          </p:nvPr>
        </p:nvSpPr>
        <p:spPr>
          <a:xfrm>
            <a:off x="457200" y="1196975"/>
            <a:ext cx="11234741" cy="4979988"/>
          </a:xfrm>
          <a:prstGeom prst="rect">
            <a:avLst/>
          </a:prstGeom>
        </p:spPr>
        <p:txBody>
          <a:bodyPr/>
          <a:lstStyle>
            <a:lvl1pPr marL="0" indent="0">
              <a:buSzTx/>
              <a:buNone/>
              <a:defRPr sz="1800"/>
            </a:lvl1pPr>
          </a:lstStyle>
          <a:p>
            <a:pPr/>
            <a:r>
              <a:t>Liikumme, laulamme, luemme ja loruttelemme paljon. Keskustelemme ja annamme lapsille mahdollisuuden omiin ajatuksiin. Teemme jatkuvasti yhteistyötä eri ryhmien välillä. Lapsi oppii parhaiten vuorovaikutuksessa leikin ja toiminnan kautta. Leikkimistä voidaan opetella omassa ryhmässä, jossa on tarjolla erilaisia leikkejä, joista jokaiselle on oma paikka. Aikuinen osallistuu leikkiin tai toimii taustalla sanoittaen tarpeen mukaan tilanteita. sella on leikkiin ohjaava ote, jolloin leikki etenee. Vähitellen aikuisen rooli pienenee ja lasten omat ideat saavat lisää tilaa. Leikkejä  harjoitellaan päivittäin myös ulkona. Aikuiset tukevat vertaisoppimista, jossa lapsi opettaa lasta, koska tämä on tehokas tapa oppia. Oppimista tapahtuu kaikkialla, joten päivän aikana oppimista voi tapahtua eri paikoissa kuten päiväkodin ympäristössä metsissä, puistoissa, liikenteessä leikkipaikoilla jne</a:t>
            </a:r>
          </a:p>
        </p:txBody>
      </p:sp>
      <p:sp>
        <p:nvSpPr>
          <p:cNvPr id="1228" name="Dian numeron paikkamerkki 4"/>
          <p:cNvSpPr txBox="1"/>
          <p:nvPr>
            <p:ph type="sldNum" sz="quarter" idx="2"/>
          </p:nvPr>
        </p:nvSpPr>
        <p:spPr>
          <a:xfrm>
            <a:off x="11487245" y="6305870"/>
            <a:ext cx="187233"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0"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31" name="Otsikko 1"/>
          <p:cNvSpPr txBox="1"/>
          <p:nvPr>
            <p:ph type="title"/>
          </p:nvPr>
        </p:nvSpPr>
        <p:spPr>
          <a:xfrm>
            <a:off x="457200" y="407987"/>
            <a:ext cx="11234741" cy="787401"/>
          </a:xfrm>
          <a:prstGeom prst="rect">
            <a:avLst/>
          </a:prstGeom>
        </p:spPr>
        <p:txBody>
          <a:bodyPr/>
          <a:lstStyle/>
          <a:p>
            <a:pPr defTabSz="502920">
              <a:defRPr sz="2310"/>
            </a:pPr>
            <a:r>
              <a:t>Kulttuurinen osaaminen, vuorovaikutus ja ilmaisu</a:t>
            </a:r>
            <a:br/>
          </a:p>
        </p:txBody>
      </p:sp>
      <p:sp>
        <p:nvSpPr>
          <p:cNvPr id="1232" name="Sisällön paikkamerkki 2"/>
          <p:cNvSpPr txBox="1"/>
          <p:nvPr>
            <p:ph type="body" idx="1"/>
          </p:nvPr>
        </p:nvSpPr>
        <p:spPr>
          <a:xfrm>
            <a:off x="457200" y="1196975"/>
            <a:ext cx="11234741" cy="4979988"/>
          </a:xfrm>
          <a:prstGeom prst="rect">
            <a:avLst/>
          </a:prstGeom>
        </p:spPr>
        <p:txBody>
          <a:bodyPr/>
          <a:lstStyle>
            <a:lvl1pPr marL="0" indent="0">
              <a:buSzTx/>
              <a:buNone/>
              <a:defRPr sz="1800"/>
            </a:lvl1pPr>
          </a:lstStyle>
          <a:p>
            <a:pPr/>
            <a:r>
              <a:t>Hyvät tavat ja toisten kunnioittaminen ovat meillä perusarvoja, joita kannustetaan ja ohjeistetaan käyttämään päivittäin. Toisten huomioon ottamista harjoitellaan esimerkiksi erilaisten kuvakorttien avulla. Sosiaalisiin taitoihin ja vuorovaikutukseen liittyvät toisen huomioon ottaminen, hyvät tavat eri tilanteissa, tunteiden nimeäminen ja osoittaminen sekä avun pyytäminen.</a:t>
            </a:r>
          </a:p>
        </p:txBody>
      </p:sp>
      <p:sp>
        <p:nvSpPr>
          <p:cNvPr id="1233" name="Dian numeron paikkamerkki 4"/>
          <p:cNvSpPr txBox="1"/>
          <p:nvPr>
            <p:ph type="sldNum" sz="quarter" idx="2"/>
          </p:nvPr>
        </p:nvSpPr>
        <p:spPr>
          <a:xfrm>
            <a:off x="11478135" y="6305870"/>
            <a:ext cx="196343"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5"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36" name="Otsikko 1"/>
          <p:cNvSpPr txBox="1"/>
          <p:nvPr>
            <p:ph type="title"/>
          </p:nvPr>
        </p:nvSpPr>
        <p:spPr>
          <a:xfrm>
            <a:off x="457200" y="407987"/>
            <a:ext cx="11234741" cy="787401"/>
          </a:xfrm>
          <a:prstGeom prst="rect">
            <a:avLst/>
          </a:prstGeom>
        </p:spPr>
        <p:txBody>
          <a:bodyPr/>
          <a:lstStyle/>
          <a:p>
            <a:pPr defTabSz="502920">
              <a:defRPr sz="2310"/>
            </a:pPr>
            <a:r>
              <a:t>Itsestä huolehtiminen ja arjen taidot</a:t>
            </a:r>
            <a:br/>
          </a:p>
        </p:txBody>
      </p:sp>
      <p:sp>
        <p:nvSpPr>
          <p:cNvPr id="1237" name="Sisällön paikkamerkki 2"/>
          <p:cNvSpPr txBox="1"/>
          <p:nvPr>
            <p:ph type="body" idx="1"/>
          </p:nvPr>
        </p:nvSpPr>
        <p:spPr>
          <a:xfrm>
            <a:off x="457200" y="1277837"/>
            <a:ext cx="11234741" cy="5254918"/>
          </a:xfrm>
          <a:prstGeom prst="rect">
            <a:avLst/>
          </a:prstGeom>
        </p:spPr>
        <p:txBody>
          <a:bodyPr/>
          <a:lstStyle>
            <a:lvl1pPr marL="0" indent="0" algn="just" defTabSz="457200">
              <a:buSzTx/>
              <a:buFontTx/>
              <a:buNone/>
              <a:defRPr sz="1800">
                <a:latin typeface="Helvetica Neue"/>
                <a:ea typeface="Helvetica Neue"/>
                <a:cs typeface="Helvetica Neue"/>
                <a:sym typeface="Helvetica Neue"/>
              </a:defRPr>
            </a:lvl1pPr>
          </a:lstStyle>
          <a:p>
            <a:pPr/>
            <a:r>
              <a:t>Hyvinvointi, turvallisuus ja kestävä elämäntapa ovat asioita, jotka ovat meillä tärkeässä osassa. Harjoittelemme itsestä huolehtimista ja arjen taitoja päivittäin. Näitä taitoja ovat pukeminen, riisuminen, kenkien jalkaan laittaminen, wc-hygienia, terveellisen ravitsemuksen ja levon merkitys ymmärtäminen. Ohjeiden ja sääntöjen noudattamista harjoitellaan muun muassa turvallisuutta tukemaan. Lapsia kannustetaan pitämään omista ja toisten tavaroista huolta. Tarjoamme monipuolista ja terveellistä ruokaa, kerromme ravinnon, liikunnan ja unen merkityksestä. Yritämme saada lapset huomaamaan liikunnan mukavuus ja kannustamme jatkamaan liikkumista myös kotona.</a:t>
            </a:r>
          </a:p>
        </p:txBody>
      </p:sp>
      <p:sp>
        <p:nvSpPr>
          <p:cNvPr id="1238" name="Dian numeron paikkamerkki 4"/>
          <p:cNvSpPr txBox="1"/>
          <p:nvPr>
            <p:ph type="sldNum" sz="quarter" idx="2"/>
          </p:nvPr>
        </p:nvSpPr>
        <p:spPr>
          <a:xfrm>
            <a:off x="11478135" y="6305870"/>
            <a:ext cx="196343"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0"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41" name="Otsikko 1"/>
          <p:cNvSpPr txBox="1"/>
          <p:nvPr>
            <p:ph type="title"/>
          </p:nvPr>
        </p:nvSpPr>
        <p:spPr>
          <a:xfrm>
            <a:off x="457200" y="407987"/>
            <a:ext cx="11234741" cy="787401"/>
          </a:xfrm>
          <a:prstGeom prst="rect">
            <a:avLst/>
          </a:prstGeom>
        </p:spPr>
        <p:txBody>
          <a:bodyPr/>
          <a:lstStyle/>
          <a:p>
            <a:pPr defTabSz="502920">
              <a:defRPr sz="2310"/>
            </a:pPr>
            <a:r>
              <a:t>Monilukutaito ja tieto- ja viestintäteknologinen osaaminen</a:t>
            </a:r>
            <a:br/>
          </a:p>
        </p:txBody>
      </p:sp>
      <p:sp>
        <p:nvSpPr>
          <p:cNvPr id="1242" name="Sisällön paikkamerkki 2"/>
          <p:cNvSpPr txBox="1"/>
          <p:nvPr>
            <p:ph type="body" idx="1"/>
          </p:nvPr>
        </p:nvSpPr>
        <p:spPr>
          <a:xfrm>
            <a:off x="478630" y="1218406"/>
            <a:ext cx="11234740" cy="4979989"/>
          </a:xfrm>
          <a:prstGeom prst="rect">
            <a:avLst/>
          </a:prstGeom>
        </p:spPr>
        <p:txBody>
          <a:bodyPr/>
          <a:lstStyle/>
          <a:p>
            <a:pPr marL="0" indent="0">
              <a:buSzTx/>
              <a:buNone/>
              <a:defRPr sz="1800"/>
            </a:pPr>
          </a:p>
          <a:p>
            <a:pPr marL="0" indent="0">
              <a:buSzTx/>
              <a:buNone/>
              <a:defRPr sz="1800"/>
            </a:pPr>
            <a:r>
              <a:t>Monilukutaitoa kehitämme yhdessä perheiden kanssa. Lapset saavat tuottaa tekstiä saduttamalla, kertomalla tarinaa kuvakorteista, kuuntelemalla musiikkia ja tarinoita sekä laulamalla itse. Käymme näyttelyissä, konserteissa ja kirjastossa.</a:t>
            </a:r>
          </a:p>
        </p:txBody>
      </p:sp>
      <p:sp>
        <p:nvSpPr>
          <p:cNvPr id="1243" name="Dian numeron paikkamerkki 4"/>
          <p:cNvSpPr txBox="1"/>
          <p:nvPr>
            <p:ph type="sldNum" sz="quarter" idx="2"/>
          </p:nvPr>
        </p:nvSpPr>
        <p:spPr>
          <a:xfrm>
            <a:off x="11478135" y="6305870"/>
            <a:ext cx="196343"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5"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46" name="Otsikko 1"/>
          <p:cNvSpPr txBox="1"/>
          <p:nvPr>
            <p:ph type="title"/>
          </p:nvPr>
        </p:nvSpPr>
        <p:spPr>
          <a:xfrm>
            <a:off x="457200" y="407987"/>
            <a:ext cx="11234741" cy="787401"/>
          </a:xfrm>
          <a:prstGeom prst="rect">
            <a:avLst/>
          </a:prstGeom>
        </p:spPr>
        <p:txBody>
          <a:bodyPr/>
          <a:lstStyle/>
          <a:p>
            <a:pPr defTabSz="502920">
              <a:defRPr sz="2310"/>
            </a:pPr>
            <a:r>
              <a:t>Osallistuminen ja vaikuttaminen</a:t>
            </a:r>
            <a:br/>
          </a:p>
        </p:txBody>
      </p:sp>
      <p:sp>
        <p:nvSpPr>
          <p:cNvPr id="1247" name="Sisällön paikkamerkki 2"/>
          <p:cNvSpPr txBox="1"/>
          <p:nvPr>
            <p:ph type="body" idx="1"/>
          </p:nvPr>
        </p:nvSpPr>
        <p:spPr>
          <a:xfrm>
            <a:off x="457200" y="1196975"/>
            <a:ext cx="11234741" cy="4979988"/>
          </a:xfrm>
          <a:prstGeom prst="rect">
            <a:avLst/>
          </a:prstGeom>
        </p:spPr>
        <p:txBody>
          <a:bodyPr/>
          <a:lstStyle>
            <a:lvl1pPr marL="0" indent="0">
              <a:buSzTx/>
              <a:buNone/>
              <a:defRPr sz="1800"/>
            </a:lvl1pPr>
          </a:lstStyle>
          <a:p>
            <a:pPr/>
            <a:r>
              <a:t>Jokainen lapsi saa osallistua kaikkeen oman ikäryhmänsä toimintaan. Lapsen osallisuus toteutuu keskustelun ja omien mielipiteiden esittämisen kautta. Lapsilla on vaikutusmahdollisuus osassa toimintaan ja omaan itseen kohdistuvissa asioissa (esimerkiksi pienryhmän toiminnan suunnittelussa soveltuvin osin). Lapsia kannustetaan kohtelemaan kaikkia yhdenvertaisesti ja tasa-arvoisesti ja sillä tavoin vaikuttamaan turvallisen yhteisön syntyyn ja ylläpitoon</a:t>
            </a:r>
          </a:p>
        </p:txBody>
      </p:sp>
      <p:sp>
        <p:nvSpPr>
          <p:cNvPr id="1248" name="Dian numeron paikkamerkki 4"/>
          <p:cNvSpPr txBox="1"/>
          <p:nvPr>
            <p:ph type="sldNum" sz="quarter" idx="2"/>
          </p:nvPr>
        </p:nvSpPr>
        <p:spPr>
          <a:xfrm>
            <a:off x="11478135" y="6305870"/>
            <a:ext cx="196343"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0" name="Otsikko 1"/>
          <p:cNvSpPr txBox="1"/>
          <p:nvPr>
            <p:ph type="title"/>
          </p:nvPr>
        </p:nvSpPr>
        <p:spPr>
          <a:xfrm>
            <a:off x="408565" y="457204"/>
            <a:ext cx="10739339" cy="2071992"/>
          </a:xfrm>
          <a:prstGeom prst="rect">
            <a:avLst/>
          </a:prstGeom>
        </p:spPr>
        <p:txBody>
          <a:bodyPr/>
          <a:lstStyle/>
          <a:p>
            <a:pPr/>
            <a:r>
              <a:t>Oppimisympäristö</a:t>
            </a:r>
          </a:p>
        </p:txBody>
      </p:sp>
      <p:sp>
        <p:nvSpPr>
          <p:cNvPr id="1251" name="Tekstin paikkamerkki 2"/>
          <p:cNvSpPr txBox="1"/>
          <p:nvPr>
            <p:ph type="body" sz="quarter" idx="1"/>
          </p:nvPr>
        </p:nvSpPr>
        <p:spPr>
          <a:xfrm>
            <a:off x="447474" y="2665378"/>
            <a:ext cx="10709479" cy="972000"/>
          </a:xfrm>
          <a:prstGeom prst="rect">
            <a:avLst/>
          </a:prstGeom>
        </p:spPr>
        <p:txBody>
          <a:bodyPr/>
          <a:lstStyle>
            <a:lvl1pPr defTabSz="685800">
              <a:defRPr sz="1875"/>
            </a:lvl1pPr>
          </a:lstStyle>
          <a:p>
            <a:pPr/>
            <a:r>
              <a:t>Varhaiskasvatuksessa tavoitteena on varmistaa kehittävä, oppimista edistävä, terveellinen ja turvallinen oppimisympäristö. Oppimisympäristöillä tarkoitetaan tiloja, paikkoja, yhteisöjä, käytäntöjä, välineitä ja tarvikkeita, jotka tukevat lasten kehitystä, oppimista ja vuorovaikutusta.</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3"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54" name="Otsikko 1"/>
          <p:cNvSpPr txBox="1"/>
          <p:nvPr>
            <p:ph type="title"/>
          </p:nvPr>
        </p:nvSpPr>
        <p:spPr>
          <a:xfrm>
            <a:off x="457200" y="407987"/>
            <a:ext cx="11234741" cy="787401"/>
          </a:xfrm>
          <a:prstGeom prst="rect">
            <a:avLst/>
          </a:prstGeom>
        </p:spPr>
        <p:txBody>
          <a:bodyPr/>
          <a:lstStyle/>
          <a:p>
            <a:pPr/>
            <a:r>
              <a:t>Oppimisympäristö</a:t>
            </a:r>
          </a:p>
        </p:txBody>
      </p:sp>
      <p:sp>
        <p:nvSpPr>
          <p:cNvPr id="1255" name="Sisällön paikkamerkki 2"/>
          <p:cNvSpPr txBox="1"/>
          <p:nvPr>
            <p:ph type="body" idx="1"/>
          </p:nvPr>
        </p:nvSpPr>
        <p:spPr>
          <a:xfrm>
            <a:off x="457200" y="1196975"/>
            <a:ext cx="11234741" cy="4979988"/>
          </a:xfrm>
          <a:prstGeom prst="rect">
            <a:avLst/>
          </a:prstGeom>
        </p:spPr>
        <p:txBody>
          <a:bodyPr/>
          <a:lstStyle/>
          <a:p>
            <a:pPr lvl="1" marL="0" indent="310892" defTabSz="621791">
              <a:buSzTx/>
              <a:buNone/>
              <a:defRPr sz="1632"/>
            </a:pPr>
            <a:r>
              <a:t>Ryhmät sijaitsevat kerrostalojen kivijalassa, erillisissä ryhmätiloissa. Tiloihin on luotu oppimiseen innostavat ympäristöt. Pelit, kirjat, rakenteluleikit, liikuntavälineet yms. ovat lasten käytössä.</a:t>
            </a:r>
          </a:p>
          <a:p>
            <a:pPr lvl="1" marL="0" indent="310892" defTabSz="621791">
              <a:buSzTx/>
              <a:buNone/>
              <a:defRPr sz="1632"/>
            </a:pPr>
          </a:p>
          <a:p>
            <a:pPr lvl="1" marL="0" indent="310892" defTabSz="621791">
              <a:buSzTx/>
              <a:buNone/>
              <a:defRPr sz="1632"/>
            </a:pPr>
            <a:r>
              <a:t>Laamoilla ja Vasoilla on sama viikko-ohjelma, johon kuuluu maanantaisin pienryhmätoimintaa, tiistaisin musiikkileikkikoulutunti ikäryhmittäin, keskiviikkoisin ulkoilua, torstaisin liikuntaleikkikoulun ohjelmaa mukailevaa toimintaa ikäryhmittäin ja perjantaisin lelupäivä. Alpakoiden viikko-ohjelma eroaa edellä mainitusta siinä, että tiistaisin ulkoillaan ja keskiviikkoisin on musiikkileikkikoulutunti ikäryhmittäin.</a:t>
            </a:r>
          </a:p>
          <a:p>
            <a:pPr lvl="1" marL="0" indent="310892" defTabSz="621791">
              <a:buSzTx/>
              <a:buNone/>
              <a:defRPr sz="1632"/>
            </a:pPr>
          </a:p>
          <a:p>
            <a:pPr lvl="1" marL="0" indent="310892" defTabSz="621791">
              <a:buSzTx/>
              <a:buNone/>
              <a:defRPr sz="1632"/>
            </a:pPr>
            <a:r>
              <a:t>Käytämme liikuntaan ja liikkumiseen Vuosaaren urheilutalon tatamia nassikkapainissa, luisteluun Vuosaaren jäähallia sekä luonnonjäitä. Lähialueiden metsät, puistot ja kirjasto ovat ahkerassa käytössä. Liikumme ja retkeilemään paljon ja opetamme lapsia liikkumaan luonnossa ja liikenteessä. Kutsumme myös päiväkotiin musiikki- ja teatteriesityksiä sekä käymme mahdollisuuksien mukaan ulkopuolisissa tilaisuuksissa Vuotalossa, Stoassa ja vastaavissa paikoissa tilanteen ja tarpeen ilmetessä. </a:t>
            </a:r>
          </a:p>
          <a:p>
            <a:pPr lvl="1" marL="0" indent="310892" defTabSz="621791">
              <a:buSzTx/>
              <a:buNone/>
              <a:defRPr sz="1632"/>
            </a:pPr>
          </a:p>
          <a:p>
            <a:pPr lvl="1" marL="0" indent="310892" defTabSz="621791">
              <a:buSzTx/>
              <a:buNone/>
              <a:defRPr sz="1632"/>
            </a:pPr>
            <a:r>
              <a:t>Pedagogista painotusalueita Poijussa ovat musiikki- ja liikuntakasvatuksen ohella terveellinen ruokavalio ja tunteiden nimeäminen. Painotamme myös hyviä ja toisia kunnioittavia tapoja sekä omista ja toisten tavaroista huolehtimista. Painotamme myös hyviä ystävyyssuhteita ja opetamme lapsia ratkaisemaan ongelmatilanteita kuvakorttien avulla. Lisäksi harjoittelemme kuuntelemaan oppimista ja kuullun ymmärtämistä. Päivä alkaa aamupiirillä noin klo 9, josta jatketaan aiemmin esiteltyyn päivittäiseen toimintaan. Hyödynnämme toiminnallisia menetelminä ryhmä- ja parityöskentelyä muun muassa liikunnassa ja musiikissa.</a:t>
            </a:r>
          </a:p>
        </p:txBody>
      </p:sp>
      <p:sp>
        <p:nvSpPr>
          <p:cNvPr id="1256" name="Dian numeron paikkamerkki 4"/>
          <p:cNvSpPr txBox="1"/>
          <p:nvPr>
            <p:ph type="sldNum" sz="quarter" idx="2"/>
          </p:nvPr>
        </p:nvSpPr>
        <p:spPr>
          <a:xfrm>
            <a:off x="11478135" y="6305870"/>
            <a:ext cx="196343"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8" name="Otsikko 1"/>
          <p:cNvSpPr txBox="1"/>
          <p:nvPr>
            <p:ph type="title"/>
          </p:nvPr>
        </p:nvSpPr>
        <p:spPr>
          <a:xfrm>
            <a:off x="408565" y="457204"/>
            <a:ext cx="10739339" cy="2071992"/>
          </a:xfrm>
          <a:prstGeom prst="rect">
            <a:avLst/>
          </a:prstGeom>
        </p:spPr>
        <p:txBody>
          <a:bodyPr/>
          <a:lstStyle/>
          <a:p>
            <a:pPr defTabSz="749808">
              <a:defRPr sz="5740"/>
            </a:pPr>
            <a:r>
              <a:t>Leikki ja monipuoliset työtavat</a:t>
            </a:r>
            <a:br/>
          </a:p>
        </p:txBody>
      </p:sp>
      <p:sp>
        <p:nvSpPr>
          <p:cNvPr id="1259" name="Tekstin paikkamerkki 2"/>
          <p:cNvSpPr txBox="1"/>
          <p:nvPr>
            <p:ph type="body" sz="quarter" idx="1"/>
          </p:nvPr>
        </p:nvSpPr>
        <p:spPr>
          <a:xfrm>
            <a:off x="447474" y="2665378"/>
            <a:ext cx="10709479" cy="972000"/>
          </a:xfrm>
          <a:prstGeom prst="rect">
            <a:avLst/>
          </a:prstGeom>
        </p:spPr>
        <p:txBody>
          <a:bodyPr/>
          <a:lstStyle>
            <a:lvl1pPr defTabSz="676655">
              <a:defRPr b="0" sz="1850"/>
            </a:lvl1pPr>
          </a:lstStyle>
          <a:p>
            <a:pPr/>
            <a:r>
              <a:t>Leikkiin kannustavassa toimintakulttuurissa tunnustetaan leikin merkitys lapsen hyvinvoinnille ja oppimiselle. Henkilöstö tunnistaa leikkiä rajoittavia tekijöitä ja kehittää leikkiä edistäviä toimintatapoja ja oppimisympäristöjä. Lapsilla ja henkilöstöllä on mahdollisuus kokea yhdessä tekemisen ja leikin iloa.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1"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62" name="Otsikko 1"/>
          <p:cNvSpPr txBox="1"/>
          <p:nvPr>
            <p:ph type="title"/>
          </p:nvPr>
        </p:nvSpPr>
        <p:spPr>
          <a:xfrm>
            <a:off x="457200" y="407987"/>
            <a:ext cx="11234741" cy="787401"/>
          </a:xfrm>
          <a:prstGeom prst="rect">
            <a:avLst/>
          </a:prstGeom>
        </p:spPr>
        <p:txBody>
          <a:bodyPr/>
          <a:lstStyle/>
          <a:p>
            <a:pPr/>
            <a:r>
              <a:t>Leikki ja sen merkitys </a:t>
            </a:r>
          </a:p>
        </p:txBody>
      </p:sp>
      <p:sp>
        <p:nvSpPr>
          <p:cNvPr id="1263" name="Sisällön paikkamerkki 2"/>
          <p:cNvSpPr txBox="1"/>
          <p:nvPr>
            <p:ph type="body" idx="1"/>
          </p:nvPr>
        </p:nvSpPr>
        <p:spPr>
          <a:xfrm>
            <a:off x="457200" y="1196975"/>
            <a:ext cx="11234741" cy="4979988"/>
          </a:xfrm>
          <a:prstGeom prst="rect">
            <a:avLst/>
          </a:prstGeom>
        </p:spPr>
        <p:txBody>
          <a:bodyPr/>
          <a:lstStyle/>
          <a:p>
            <a:pPr/>
            <a:r>
              <a:t>Päiväkodin tiloihin on luotu oppimiseen innostavat ympäristöt. Pelit, kirjat, rakenteluleikit, liikuntavälineet yms. ovat lasten käytössä. </a:t>
            </a:r>
          </a:p>
          <a:p>
            <a:pPr/>
            <a:r>
              <a:t>Aikuiset havainnoivat leikkiä ja tukevat sen kehittymistä sekä lasten vuorovaikutustaitoja.</a:t>
            </a:r>
          </a:p>
          <a:p>
            <a:pPr/>
            <a:r>
              <a:t>Leikkitilana toimii liikuntapainotteisuuteen sopivasti myös lähimetsässä oleva Helsingin kaupungin leikkipaikka, jossa lapset saavat rakentaa leikkinsä luontoon, kiipeillä kallioilla ja liikkua oikeassa metsässä. </a:t>
            </a:r>
          </a:p>
          <a:p>
            <a:pPr/>
            <a:r>
              <a:t>Ulkoleikkeihin on tehty säännöt lasten turvallisuutta silmällä pitäen. Pihasäännöt Vuosaarentien puistopihalle löytyvät päiväkodin ilmoitustaululta ja ne on lähetetty myös vanhemmille sähköpostitse.</a:t>
            </a:r>
          </a:p>
        </p:txBody>
      </p:sp>
      <p:sp>
        <p:nvSpPr>
          <p:cNvPr id="1264" name="Dian numeron paikkamerkki 4"/>
          <p:cNvSpPr txBox="1"/>
          <p:nvPr>
            <p:ph type="sldNum" sz="quarter" idx="2"/>
          </p:nvPr>
        </p:nvSpPr>
        <p:spPr>
          <a:xfrm>
            <a:off x="11478135" y="6305870"/>
            <a:ext cx="196343"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4"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185" name="Otsikko 1"/>
          <p:cNvSpPr txBox="1"/>
          <p:nvPr>
            <p:ph type="title"/>
          </p:nvPr>
        </p:nvSpPr>
        <p:spPr>
          <a:xfrm>
            <a:off x="457200" y="407987"/>
            <a:ext cx="11234741" cy="787401"/>
          </a:xfrm>
          <a:prstGeom prst="rect">
            <a:avLst/>
          </a:prstGeom>
        </p:spPr>
        <p:txBody>
          <a:bodyPr/>
          <a:lstStyle/>
          <a:p>
            <a:pPr defTabSz="749808">
              <a:defRPr sz="2296"/>
            </a:pPr>
            <a:r>
              <a:t>Varhaiskasvatuksen toimintasuunnitelman laatiminen</a:t>
            </a:r>
            <a:br/>
          </a:p>
        </p:txBody>
      </p:sp>
      <p:sp>
        <p:nvSpPr>
          <p:cNvPr id="1186" name="Sisällön paikkamerkki 2"/>
          <p:cNvSpPr txBox="1"/>
          <p:nvPr>
            <p:ph type="body" idx="1"/>
          </p:nvPr>
        </p:nvSpPr>
        <p:spPr>
          <a:xfrm>
            <a:off x="457200" y="1196975"/>
            <a:ext cx="11234741" cy="4979988"/>
          </a:xfrm>
          <a:prstGeom prst="rect">
            <a:avLst/>
          </a:prstGeom>
        </p:spPr>
        <p:txBody>
          <a:bodyPr/>
          <a:lstStyle/>
          <a:p>
            <a:pPr/>
            <a:r>
              <a:t>Toimintasuunnitelmassa kuvataan, miten varhaiskasvatusta Päiväkoti Poijussa käytännössä toteutetaan.</a:t>
            </a:r>
            <a:endParaRPr sz="1000"/>
          </a:p>
          <a:p>
            <a:pPr/>
            <a:r>
              <a:t>Toiminnan suunnittelu perustuu lapsen varhaiskasvatuksen suunnitelmaprosessista saatuun tietoon, yksikön toimintasuunnitelmaan, Helsingin varhaiskasvatussuunnitelmaan sekä  Vasu perusteisiin. </a:t>
            </a:r>
          </a:p>
          <a:p>
            <a:pPr/>
            <a:r>
              <a:t>Päiväkoti Poijussa on neljä ryhmää. Guanakot ovat iältään 5-6 -vuotiaita, Laamat 2-4 -vuotiaita ja Vasoihin kuuluvat päiväkodin nuorimmat lapset, jotka ovat iältään 1-2 vuotiaita. Satelliittiryhmä Alpakat on sisarusryhmä, jonka lapset ovat 2-5-vuotiaita.</a:t>
            </a:r>
          </a:p>
          <a:p>
            <a:pPr/>
            <a:r>
              <a:t>Leikki-ikäisten ryhmiä on kolme. Laamat ja Vasat toimivat Vuosaarentie 10:ssa ja Alpakat toimivat Aurinkolahden puistotie 12:ssa. Ryhmät sijaitsevat kerrostalojen kivijalassa, erillisissä ryhmätiloissa.</a:t>
            </a:r>
          </a:p>
          <a:p>
            <a:pPr/>
            <a:r>
              <a:t>Päiväkoti on avoinna 7-17, mutta hoitoa saa tarvittaessa  jo klo 6.30.</a:t>
            </a:r>
          </a:p>
        </p:txBody>
      </p:sp>
      <p:sp>
        <p:nvSpPr>
          <p:cNvPr id="1187" name="Dian numeron paikkamerkki 4"/>
          <p:cNvSpPr txBox="1"/>
          <p:nvPr>
            <p:ph type="sldNum" sz="quarter" idx="2"/>
          </p:nvPr>
        </p:nvSpPr>
        <p:spPr>
          <a:xfrm>
            <a:off x="11547477" y="6305870"/>
            <a:ext cx="127001"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6" name="Otsikko 1"/>
          <p:cNvSpPr txBox="1"/>
          <p:nvPr>
            <p:ph type="title"/>
          </p:nvPr>
        </p:nvSpPr>
        <p:spPr>
          <a:xfrm>
            <a:off x="408565" y="457204"/>
            <a:ext cx="10739339" cy="2071992"/>
          </a:xfrm>
          <a:prstGeom prst="rect">
            <a:avLst/>
          </a:prstGeom>
        </p:spPr>
        <p:txBody>
          <a:bodyPr/>
          <a:lstStyle/>
          <a:p>
            <a:pPr/>
            <a:r>
              <a:t>Toiminnan arviointi ja kehittäminen</a:t>
            </a:r>
          </a:p>
        </p:txBody>
      </p:sp>
      <p:sp>
        <p:nvSpPr>
          <p:cNvPr id="1267" name="Tekstin paikkamerkki 2"/>
          <p:cNvSpPr txBox="1"/>
          <p:nvPr>
            <p:ph type="body" sz="quarter" idx="1"/>
          </p:nvPr>
        </p:nvSpPr>
        <p:spPr>
          <a:xfrm>
            <a:off x="447474" y="2665378"/>
            <a:ext cx="10709479" cy="972000"/>
          </a:xfrm>
          <a:prstGeom prst="rect">
            <a:avLst/>
          </a:prstGeom>
        </p:spPr>
        <p:txBody>
          <a:bodyPr/>
          <a:lstStyle>
            <a:lvl1pPr defTabSz="621791">
              <a:defRPr b="0" sz="1632"/>
            </a:lvl1pPr>
          </a:lstStyle>
          <a:p>
            <a:pPr/>
            <a:r>
              <a:t>Pedagogisen toiminnan arvioinnin tarkoitus on varhaiskasvatuksen kehittäminen sekä lasten kehityksen ja oppimisen edellytysten parantaminen. Toiminnan arvioinnin on oltava systemaattista ja säännöllistä, ja sitä pitää tehdä niin toimipiste- kuin ryhmätasollakin. Arvioinnin tulee perustua dokumentoituihin tosiasioihin ja arviointia tulee tehdä suhteessa varhaiskasvatussuunnitelman tavoitteisiin sekä toimipisteen toimintasuunnitelmaan.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9"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70" name="Otsikko 1"/>
          <p:cNvSpPr txBox="1"/>
          <p:nvPr>
            <p:ph type="title"/>
          </p:nvPr>
        </p:nvSpPr>
        <p:spPr>
          <a:xfrm>
            <a:off x="457200" y="407987"/>
            <a:ext cx="11234741" cy="787401"/>
          </a:xfrm>
          <a:prstGeom prst="rect">
            <a:avLst/>
          </a:prstGeom>
        </p:spPr>
        <p:txBody>
          <a:bodyPr/>
          <a:lstStyle/>
          <a:p>
            <a:pPr/>
            <a:r>
              <a:t>Toiminnan arviointi ja kehittäminen</a:t>
            </a:r>
          </a:p>
        </p:txBody>
      </p:sp>
      <p:sp>
        <p:nvSpPr>
          <p:cNvPr id="1271" name="Sisällön paikkamerkki 2"/>
          <p:cNvSpPr txBox="1"/>
          <p:nvPr>
            <p:ph type="body" idx="1"/>
          </p:nvPr>
        </p:nvSpPr>
        <p:spPr>
          <a:xfrm>
            <a:off x="457200" y="1196975"/>
            <a:ext cx="11234741" cy="4979988"/>
          </a:xfrm>
          <a:prstGeom prst="rect">
            <a:avLst/>
          </a:prstGeom>
        </p:spPr>
        <p:txBody>
          <a:bodyPr/>
          <a:lstStyle/>
          <a:p>
            <a:pPr marL="0" indent="0" defTabSz="676655">
              <a:buSzTx/>
              <a:buNone/>
              <a:defRPr sz="1776"/>
            </a:pPr>
            <a:r>
              <a:t>Pedagoginen dokumentointi</a:t>
            </a:r>
          </a:p>
          <a:p>
            <a:pPr marL="0" indent="0" defTabSz="676655">
              <a:buSzTx/>
              <a:buNone/>
              <a:defRPr sz="1776"/>
            </a:pPr>
            <a:r>
              <a:t>Mitä ja miten arvioimme:</a:t>
            </a:r>
          </a:p>
          <a:p>
            <a:pPr lvl="1" marL="507486" indent="-169162" defTabSz="676655">
              <a:defRPr sz="1702"/>
            </a:pPr>
            <a:r>
              <a:t>Toiminnan pedagogisuus näkyy jatkuvasti arjessa: vuorovaikutus lasten kanssa, ryhmässä vallitseva ilmapiiri, pedagogiset työtavat, toiminnan sisältö sekä oppimisympäristöt. </a:t>
            </a:r>
          </a:p>
          <a:p>
            <a:pPr lvl="1" marL="507486" indent="-169162" defTabSz="676655">
              <a:defRPr sz="1702"/>
            </a:pPr>
            <a:r>
              <a:t>Pedagogista arviointia tapahtuu jatkuvasti havainnoiden syksyllä tehtyjen vasujen pohjalta.</a:t>
            </a:r>
          </a:p>
          <a:p>
            <a:pPr lvl="1" marL="507486" indent="-169162" defTabSz="676655">
              <a:defRPr sz="1702"/>
            </a:pPr>
            <a:r>
              <a:t>Työntekijät arvioivat omaa toimintaansa päivittäin ja muuttavat sitä tarvittaessa paremmin tilanteisiin sopivaksi. Tilannekohtaista arviointia voidaan jatkaa tarvittaessa työyhteisön, esimiesten ja omistajien kanssa. </a:t>
            </a:r>
          </a:p>
          <a:p>
            <a:pPr lvl="1" marL="507486" indent="-169162" defTabSz="676655">
              <a:defRPr sz="1702"/>
            </a:pPr>
            <a:r>
              <a:t>Tiimipalavereissa arvioidaan viikoittain mennyttä toimintaa ja suunnitellaan tulevaa. </a:t>
            </a:r>
          </a:p>
          <a:p>
            <a:pPr lvl="1" marL="507486" indent="-169162" defTabSz="676655">
              <a:defRPr sz="1702"/>
            </a:pPr>
            <a:r>
              <a:t>Kasvattajayhteisön toiminta arvioidaan edellä mainittujen lisäksi lastentarhanopettajien pedagogisista palavereissa kuukausittain. </a:t>
            </a:r>
          </a:p>
          <a:p>
            <a:pPr lvl="1" marL="507486" indent="-169162" defTabSz="676655">
              <a:defRPr sz="1702"/>
            </a:pPr>
            <a:r>
              <a:t>Päiväkodinjohtaja johtaa koko arviointiprosessia ja huolehtii, että arviointia tapahtuu ja sisällöt ja toiminta on suunnitelmien mukaista.</a:t>
            </a:r>
          </a:p>
          <a:p>
            <a:pPr lvl="1" marL="507486" indent="-169162" defTabSz="676655">
              <a:defRPr sz="1702"/>
            </a:pPr>
          </a:p>
          <a:p>
            <a:pPr lvl="1" marL="507486" indent="-169162" defTabSz="676655">
              <a:defRPr sz="1702"/>
            </a:pPr>
          </a:p>
          <a:p>
            <a:pPr lvl="1" marL="507486" indent="-169162" defTabSz="676655">
              <a:defRPr sz="1702"/>
            </a:pPr>
            <a:r>
              <a:t>Ryhmän toimintaa arvioidaan tiimipalavereissa sekä vanhempien kanssa käydyissä keskusteluissa. </a:t>
            </a:r>
          </a:p>
          <a:p>
            <a:pPr lvl="1" marL="507486" indent="-169162" defTabSz="676655">
              <a:defRPr sz="1702"/>
            </a:pPr>
            <a:r>
              <a:t>Kaikki suunnitelmat ja ohjeistuksen dokumentoidaan mappeihin. </a:t>
            </a:r>
          </a:p>
          <a:p>
            <a:pPr lvl="1" marL="507486" indent="-169162" defTabSz="676655">
              <a:defRPr sz="1702"/>
            </a:pPr>
            <a:r>
              <a:t>Keväällä arvioidaan toimintaa laajemmin (vuorovaikutus lasten kanssa, ryhmässä vallitseva ilmapiiri, pedagogiset työtavat, toiminnan sisältö tai oppimisympäristöt)</a:t>
            </a:r>
          </a:p>
        </p:txBody>
      </p:sp>
      <p:sp>
        <p:nvSpPr>
          <p:cNvPr id="1272" name="Dian numeron paikkamerkki 4"/>
          <p:cNvSpPr txBox="1"/>
          <p:nvPr>
            <p:ph type="sldNum" sz="quarter" idx="2"/>
          </p:nvPr>
        </p:nvSpPr>
        <p:spPr>
          <a:xfrm>
            <a:off x="11478135" y="6305870"/>
            <a:ext cx="196343"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4" name="Otsikko 1"/>
          <p:cNvSpPr txBox="1"/>
          <p:nvPr>
            <p:ph type="title"/>
          </p:nvPr>
        </p:nvSpPr>
        <p:spPr>
          <a:xfrm>
            <a:off x="408565" y="457204"/>
            <a:ext cx="10739339" cy="2071992"/>
          </a:xfrm>
          <a:prstGeom prst="rect">
            <a:avLst/>
          </a:prstGeom>
        </p:spPr>
        <p:txBody>
          <a:bodyPr/>
          <a:lstStyle/>
          <a:p>
            <a:pPr defTabSz="676655">
              <a:defRPr sz="5180"/>
            </a:pPr>
            <a:r>
              <a:t>Ryhmän toiminnan arviointi</a:t>
            </a:r>
            <a:br/>
            <a:br/>
          </a:p>
        </p:txBody>
      </p:sp>
      <p:sp>
        <p:nvSpPr>
          <p:cNvPr id="1275" name="Tekstin paikkamerkki 3"/>
          <p:cNvSpPr txBox="1"/>
          <p:nvPr>
            <p:ph type="body" sz="quarter" idx="1"/>
          </p:nvPr>
        </p:nvSpPr>
        <p:spPr>
          <a:xfrm>
            <a:off x="447474" y="2665378"/>
            <a:ext cx="10709479" cy="972000"/>
          </a:xfrm>
          <a:prstGeom prst="rect">
            <a:avLst/>
          </a:prstGeom>
        </p:spPr>
        <p:txBody>
          <a:bodyPr/>
          <a:lstStyle/>
          <a:p>
            <a:pP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7"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78" name="Otsikko 1"/>
          <p:cNvSpPr txBox="1"/>
          <p:nvPr>
            <p:ph type="title"/>
          </p:nvPr>
        </p:nvSpPr>
        <p:spPr>
          <a:xfrm>
            <a:off x="457200" y="407987"/>
            <a:ext cx="11234741" cy="787401"/>
          </a:xfrm>
          <a:prstGeom prst="rect">
            <a:avLst/>
          </a:prstGeom>
        </p:spPr>
        <p:txBody>
          <a:bodyPr/>
          <a:lstStyle/>
          <a:p>
            <a:pPr/>
            <a:r>
              <a:t>Arvioimme miten onnistumme:</a:t>
            </a:r>
          </a:p>
        </p:txBody>
      </p:sp>
      <p:sp>
        <p:nvSpPr>
          <p:cNvPr id="1279" name="Sisällön paikkamerkki 2"/>
          <p:cNvSpPr txBox="1"/>
          <p:nvPr>
            <p:ph type="body" idx="1"/>
          </p:nvPr>
        </p:nvSpPr>
        <p:spPr>
          <a:xfrm>
            <a:off x="457200" y="1196975"/>
            <a:ext cx="11234741" cy="4979988"/>
          </a:xfrm>
          <a:prstGeom prst="rect">
            <a:avLst/>
          </a:prstGeom>
        </p:spPr>
        <p:txBody>
          <a:bodyPr/>
          <a:lstStyle/>
          <a:p>
            <a:pPr lvl="1" marL="0" indent="457195">
              <a:buSzTx/>
              <a:buNone/>
              <a:defRPr sz="2400"/>
            </a:pPr>
            <a:r>
              <a:t>Havainnoimme ja osallistumme lasten leikkiin, saamme tietoa lasten keskinäisestä vuorovaikutuksesta, heidän kiinnostuksen kohteistaan ja elementtejä ryhmän varhaiskasvatuksellisiin sisältöihin. </a:t>
            </a:r>
          </a:p>
          <a:p>
            <a:pPr lvl="1" marL="0" indent="457195">
              <a:buSzTx/>
              <a:buNone/>
              <a:defRPr sz="2400"/>
            </a:pPr>
          </a:p>
          <a:p>
            <a:pPr lvl="1" marL="0" indent="457195">
              <a:buSzTx/>
              <a:buNone/>
              <a:defRPr sz="2400"/>
            </a:pPr>
            <a:r>
              <a:t>Osaamme perustella toimintamme pedagogisen sisällön.</a:t>
            </a:r>
          </a:p>
          <a:p>
            <a:pPr lvl="1" marL="0" indent="457195">
              <a:buSzTx/>
              <a:buNone/>
              <a:defRPr sz="2400"/>
            </a:pPr>
          </a:p>
          <a:p>
            <a:pPr lvl="1" marL="0" indent="457195">
              <a:buSzTx/>
              <a:buNone/>
              <a:defRPr sz="2400"/>
            </a:pPr>
            <a:r>
              <a:t>Varmistamme, että toimintamme perustuu yhdenvertaisuuden ja tasa-arvon periaatteille.</a:t>
            </a:r>
          </a:p>
          <a:p>
            <a:pPr lvl="1" marL="0" indent="457195">
              <a:buSzTx/>
              <a:buNone/>
              <a:defRPr sz="2400"/>
            </a:pPr>
          </a:p>
          <a:p>
            <a:pPr lvl="1" marL="0" indent="457195">
              <a:buSzTx/>
              <a:buNone/>
              <a:defRPr sz="2400"/>
            </a:pPr>
            <a:r>
              <a:t>Toimintamme vastaa laaja-alaisen osaamisen tavoitteita sisältäen monipuolisesti kaikki oppimisen eri alueet.</a:t>
            </a:r>
          </a:p>
          <a:p>
            <a:pPr lvl="1" marL="0" indent="457195">
              <a:buSzTx/>
              <a:buNone/>
              <a:defRPr sz="2400"/>
            </a:pPr>
          </a:p>
          <a:p>
            <a:pPr lvl="1" marL="0" indent="457195">
              <a:buSzTx/>
              <a:buNone/>
              <a:defRPr sz="2400"/>
            </a:pPr>
            <a:r>
              <a:t>Olemme dokumentoineet monipuolisesti lasten kanssa yhdessä toimintaamme.</a:t>
            </a:r>
          </a:p>
        </p:txBody>
      </p:sp>
      <p:sp>
        <p:nvSpPr>
          <p:cNvPr id="1280" name="Dian numeron paikkamerkki 4"/>
          <p:cNvSpPr txBox="1"/>
          <p:nvPr>
            <p:ph type="sldNum" sz="quarter" idx="2"/>
          </p:nvPr>
        </p:nvSpPr>
        <p:spPr>
          <a:xfrm>
            <a:off x="11478135" y="6305870"/>
            <a:ext cx="196343"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2" name="Otsikko 1"/>
          <p:cNvSpPr txBox="1"/>
          <p:nvPr>
            <p:ph type="title"/>
          </p:nvPr>
        </p:nvSpPr>
        <p:spPr>
          <a:xfrm>
            <a:off x="408565" y="457204"/>
            <a:ext cx="10739339" cy="2071992"/>
          </a:xfrm>
          <a:prstGeom prst="rect">
            <a:avLst/>
          </a:prstGeom>
        </p:spPr>
        <p:txBody>
          <a:bodyPr/>
          <a:lstStyle/>
          <a:p>
            <a:pPr defTabSz="676655">
              <a:defRPr sz="5180"/>
            </a:pPr>
            <a:r>
              <a:t>Yhteistyö ja viestintä </a:t>
            </a:r>
            <a:br/>
            <a:br/>
          </a:p>
        </p:txBody>
      </p:sp>
      <p:sp>
        <p:nvSpPr>
          <p:cNvPr id="1283" name="Tekstin paikkamerkki 2"/>
          <p:cNvSpPr txBox="1"/>
          <p:nvPr>
            <p:ph type="body" sz="quarter" idx="1"/>
          </p:nvPr>
        </p:nvSpPr>
        <p:spPr>
          <a:xfrm>
            <a:off x="447474" y="2665378"/>
            <a:ext cx="10709479" cy="972000"/>
          </a:xfrm>
          <a:prstGeom prst="rect">
            <a:avLst/>
          </a:prstGeom>
        </p:spPr>
        <p:txBody>
          <a:bodyPr/>
          <a:lstStyle>
            <a:lvl1pPr defTabSz="612648">
              <a:defRPr b="0" sz="1675"/>
            </a:lvl1pPr>
          </a:lstStyle>
          <a:p>
            <a:pPr/>
            <a:r>
              <a:t>Yhteistyöllä tuetaan lapsen varhaiskasvatuksen järjestämistä siten, että jokainen lapsi saa oman kehityksensä ja tarpeidensa mukaista kasvatusta, opetusta ja hoitoa. Vastuu yhteistyön toteutumisesta ja suunnitelmallisuudesta on varhaiskasvatuksen järjestäjillä. He vastaavat myös siitä, että yhteistyötä toteutetaan monialaisesti. </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5"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86" name="Otsikko 1"/>
          <p:cNvSpPr txBox="1"/>
          <p:nvPr>
            <p:ph type="title"/>
          </p:nvPr>
        </p:nvSpPr>
        <p:spPr>
          <a:xfrm>
            <a:off x="457200" y="407987"/>
            <a:ext cx="11234741" cy="787401"/>
          </a:xfrm>
          <a:prstGeom prst="rect">
            <a:avLst/>
          </a:prstGeom>
        </p:spPr>
        <p:txBody>
          <a:bodyPr/>
          <a:lstStyle/>
          <a:p>
            <a:pPr/>
            <a:r>
              <a:t>Yhteistyö ja viestintä</a:t>
            </a:r>
          </a:p>
        </p:txBody>
      </p:sp>
      <p:sp>
        <p:nvSpPr>
          <p:cNvPr id="1287" name="Sisällön paikkamerkki 2"/>
          <p:cNvSpPr txBox="1"/>
          <p:nvPr>
            <p:ph type="body" idx="1"/>
          </p:nvPr>
        </p:nvSpPr>
        <p:spPr>
          <a:xfrm>
            <a:off x="457200" y="1196975"/>
            <a:ext cx="11234741" cy="4979988"/>
          </a:xfrm>
          <a:prstGeom prst="rect">
            <a:avLst/>
          </a:prstGeom>
        </p:spPr>
        <p:txBody>
          <a:bodyPr/>
          <a:lstStyle/>
          <a:p>
            <a:pPr>
              <a:defRPr b="1"/>
            </a:pPr>
            <a:r>
              <a:t>Huoltajien osallisuus </a:t>
            </a:r>
          </a:p>
          <a:p>
            <a:pPr/>
            <a:r>
              <a:t>Huoltajille järjestetään avoin vanhempainilta sekä vasu- ja hyve4- keskustelut.</a:t>
            </a:r>
          </a:p>
          <a:p>
            <a:pPr/>
            <a:r>
              <a:t>Viestintä toimii keskustellen, päiväkodin kotisivujen, fyysisten ilmoitustaulujen, Facebook-sivun, Juulia-järjestelmän sekä erilaisten viestintäsovellusten kautta.</a:t>
            </a:r>
          </a:p>
          <a:p>
            <a:pPr>
              <a:defRPr b="1"/>
            </a:pPr>
            <a:r>
              <a:t>Monialainen yhteistyö</a:t>
            </a:r>
          </a:p>
          <a:p>
            <a:pPr/>
            <a:r>
              <a:t>Monialaista yhteistyötä tehdään neuvolan, lastensuojelun, koulun ja seurakunnan sekä muiden vastaavien tahojen kanssa. </a:t>
            </a:r>
          </a:p>
        </p:txBody>
      </p:sp>
      <p:sp>
        <p:nvSpPr>
          <p:cNvPr id="1288" name="Dian numeron paikkamerkki 4"/>
          <p:cNvSpPr txBox="1"/>
          <p:nvPr>
            <p:ph type="sldNum" sz="quarter" idx="2"/>
          </p:nvPr>
        </p:nvSpPr>
        <p:spPr>
          <a:xfrm>
            <a:off x="11478135" y="6305870"/>
            <a:ext cx="196343"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0" name="Otsikko 1"/>
          <p:cNvSpPr txBox="1"/>
          <p:nvPr>
            <p:ph type="title"/>
          </p:nvPr>
        </p:nvSpPr>
        <p:spPr>
          <a:xfrm>
            <a:off x="408565" y="457204"/>
            <a:ext cx="10739339" cy="2071992"/>
          </a:xfrm>
          <a:prstGeom prst="rect">
            <a:avLst/>
          </a:prstGeom>
        </p:spPr>
        <p:txBody>
          <a:bodyPr/>
          <a:lstStyle/>
          <a:p>
            <a:pPr defTabSz="521208">
              <a:defRPr sz="3989"/>
            </a:pPr>
            <a:r>
              <a:t>Lapsen varhaiskasvatuksessa aloittaminen</a:t>
            </a:r>
            <a:br/>
            <a:br/>
            <a:br/>
          </a:p>
        </p:txBody>
      </p:sp>
      <p:sp>
        <p:nvSpPr>
          <p:cNvPr id="1291" name="Tekstin paikkamerkki 2"/>
          <p:cNvSpPr txBox="1"/>
          <p:nvPr>
            <p:ph type="body" sz="quarter" idx="1"/>
          </p:nvPr>
        </p:nvSpPr>
        <p:spPr>
          <a:xfrm>
            <a:off x="447474" y="2665378"/>
            <a:ext cx="10709479" cy="972000"/>
          </a:xfrm>
          <a:prstGeom prst="rect">
            <a:avLst/>
          </a:prstGeom>
        </p:spPr>
        <p:txBody>
          <a:bodyPr/>
          <a:lstStyle/>
          <a:p>
            <a:pP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3"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94" name="Otsikko 1"/>
          <p:cNvSpPr txBox="1"/>
          <p:nvPr>
            <p:ph type="title"/>
          </p:nvPr>
        </p:nvSpPr>
        <p:spPr>
          <a:xfrm>
            <a:off x="457200" y="407987"/>
            <a:ext cx="11234741" cy="787401"/>
          </a:xfrm>
          <a:prstGeom prst="rect">
            <a:avLst/>
          </a:prstGeom>
        </p:spPr>
        <p:txBody>
          <a:bodyPr/>
          <a:lstStyle>
            <a:lvl1pPr defTabSz="850391">
              <a:defRPr sz="3906"/>
            </a:lvl1pPr>
          </a:lstStyle>
          <a:p>
            <a:pPr/>
            <a:r>
              <a:t>Lapsen varhaiskasvatuksen aloittaminen</a:t>
            </a:r>
          </a:p>
        </p:txBody>
      </p:sp>
      <p:sp>
        <p:nvSpPr>
          <p:cNvPr id="1295" name="Sisällön paikkamerkki 2"/>
          <p:cNvSpPr txBox="1"/>
          <p:nvPr>
            <p:ph type="body" idx="1"/>
          </p:nvPr>
        </p:nvSpPr>
        <p:spPr>
          <a:xfrm>
            <a:off x="457200" y="1218406"/>
            <a:ext cx="11234741" cy="4979989"/>
          </a:xfrm>
          <a:prstGeom prst="rect">
            <a:avLst/>
          </a:prstGeom>
        </p:spPr>
        <p:txBody>
          <a:bodyPr/>
          <a:lstStyle/>
          <a:p>
            <a:pPr marL="182878" indent="-182878" defTabSz="731520">
              <a:defRPr sz="2240"/>
            </a:pPr>
          </a:p>
          <a:p>
            <a:pPr marL="182878" indent="-182878" defTabSz="731520">
              <a:defRPr sz="2240"/>
            </a:pPr>
            <a:r>
              <a:t>Lapsen aloittaessa päiväkodissa vanhemmille varataan aika aloituskeskusteluun oman vastuukasvattajan kanssa, jonka pohjalta suunnitellaan lapselle sopiva tutustumisaikataulu. </a:t>
            </a:r>
          </a:p>
          <a:p>
            <a:pPr marL="182878" indent="-182878" defTabSz="731520">
              <a:defRPr sz="2240"/>
            </a:pPr>
            <a:r>
              <a:t>Muutaman kuukauden päästä ryhmän lastentarhanopettaja pitää vasun, jonka mukaisesti lapsen kasvatusta, hoitoa ja opetusta suunnitellaan. </a:t>
            </a:r>
          </a:p>
          <a:p>
            <a:pPr marL="182878" indent="-182878" defTabSz="731520">
              <a:defRPr sz="2240"/>
            </a:pPr>
            <a:r>
              <a:t>Kun lapsi vaihtaa ryhmää päiväkodin sisällä, henkilökunta huolehtii tarvittavan tiedon siirtymisestä lapsen mukana</a:t>
            </a:r>
          </a:p>
          <a:p>
            <a:pPr marL="182878" indent="-182878" defTabSz="731520">
              <a:defRPr sz="2240"/>
            </a:pPr>
            <a:r>
              <a:t>Kaikissa ryhmissä on yhteiset arjen tavat ja käytänteet. Lasten on myös loma-aikana mukavampi siirtyä yhteiseen ryhmään, kun kaikki toimii samoin kuin omassa ryhmässä. Vuosaarentiellä kaikki kolme ryhmää syövät aamiaisen samassa tilassa. Tällöin kaikki lapset ja aikuiset tulevat toisilleen tutuiksi. Tämä helpottaa esimerkiksi Vasojen siirtymistä Laamoihin. Siirtymätilanteessa voidaan aloittaa pehmeällä laskulla eli jäädä aamusta joksikin aikaa leikkimään ja pidentää uudessa ryhmässä oloaikaa päivittäin. Samalla tavalla toimitaan uuden lapsen aloittaessa päiväkodin.</a:t>
            </a:r>
          </a:p>
        </p:txBody>
      </p:sp>
      <p:sp>
        <p:nvSpPr>
          <p:cNvPr id="1296" name="Dian numeron paikkamerkki 4"/>
          <p:cNvSpPr txBox="1"/>
          <p:nvPr>
            <p:ph type="sldNum" sz="quarter" idx="2"/>
          </p:nvPr>
        </p:nvSpPr>
        <p:spPr>
          <a:xfrm>
            <a:off x="11478135" y="6305870"/>
            <a:ext cx="196343"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9" name="Otsikko 1"/>
          <p:cNvSpPr txBox="1"/>
          <p:nvPr>
            <p:ph type="title"/>
          </p:nvPr>
        </p:nvSpPr>
        <p:spPr>
          <a:xfrm>
            <a:off x="408565" y="457204"/>
            <a:ext cx="10739339" cy="2071992"/>
          </a:xfrm>
          <a:prstGeom prst="rect">
            <a:avLst/>
          </a:prstGeom>
        </p:spPr>
        <p:txBody>
          <a:bodyPr/>
          <a:lstStyle/>
          <a:p>
            <a:pPr/>
            <a:r>
              <a:t>Toimintakulttuuri</a:t>
            </a:r>
          </a:p>
        </p:txBody>
      </p:sp>
      <p:sp>
        <p:nvSpPr>
          <p:cNvPr id="1190" name="Tekstin paikkamerkki 2"/>
          <p:cNvSpPr txBox="1"/>
          <p:nvPr>
            <p:ph type="body" sz="quarter" idx="1"/>
          </p:nvPr>
        </p:nvSpPr>
        <p:spPr>
          <a:xfrm>
            <a:off x="447474" y="2665378"/>
            <a:ext cx="10709479" cy="972000"/>
          </a:xfrm>
          <a:prstGeom prst="rect">
            <a:avLst/>
          </a:prstGeom>
        </p:spPr>
        <p:txBody>
          <a:bodyPr/>
          <a:lstStyle/>
          <a:p>
            <a:pPr defTabSz="594359">
              <a:defRPr b="0" sz="1560"/>
            </a:pPr>
            <a:r>
              <a:t>Toimintakulttuuri on historiallisesti ja kulttuurisesti muotoutunut tapa toimia, joka muovautuu yhteisön vuorovaikutuksessa. </a:t>
            </a:r>
          </a:p>
          <a:p>
            <a:pPr defTabSz="594359">
              <a:defRPr b="0" sz="1560"/>
            </a:pPr>
          </a:p>
          <a:p>
            <a:pPr defTabSz="594359">
              <a:defRPr b="0" sz="1560"/>
            </a:pPr>
            <a:r>
              <a:t>Varhaiskasvatustyön tavoitteita tukeva toimintakulttuuri luo suotuisat olosuhteet lasten kehitykselle, oppimiselle, osallisuudelle, turvallisuudelle, hyvinvoinnille sekä kestävälle elämäntavalle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2"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193" name="Otsikko 1"/>
          <p:cNvSpPr txBox="1"/>
          <p:nvPr>
            <p:ph type="title"/>
          </p:nvPr>
        </p:nvSpPr>
        <p:spPr>
          <a:xfrm>
            <a:off x="457200" y="407987"/>
            <a:ext cx="11234741" cy="787401"/>
          </a:xfrm>
          <a:prstGeom prst="rect">
            <a:avLst/>
          </a:prstGeom>
        </p:spPr>
        <p:txBody>
          <a:bodyPr/>
          <a:lstStyle/>
          <a:p>
            <a:pPr defTabSz="365760">
              <a:defRPr sz="1680"/>
            </a:pPr>
            <a:r>
              <a:t>Oppiva yhteisö toimintakulttuurin ytimenä</a:t>
            </a:r>
            <a:br/>
            <a:br/>
            <a:br/>
          </a:p>
        </p:txBody>
      </p:sp>
      <p:sp>
        <p:nvSpPr>
          <p:cNvPr id="1194" name="Sisällön paikkamerkki 2"/>
          <p:cNvSpPr txBox="1"/>
          <p:nvPr>
            <p:ph type="body" idx="1"/>
          </p:nvPr>
        </p:nvSpPr>
        <p:spPr>
          <a:xfrm>
            <a:off x="457200" y="1196975"/>
            <a:ext cx="11234741" cy="4979988"/>
          </a:xfrm>
          <a:prstGeom prst="rect">
            <a:avLst/>
          </a:prstGeom>
        </p:spPr>
        <p:txBody>
          <a:bodyPr/>
          <a:lstStyle>
            <a:lvl1pPr marL="0" indent="0">
              <a:buSzTx/>
              <a:buNone/>
              <a:defRPr sz="1800"/>
            </a:lvl1pPr>
          </a:lstStyle>
          <a:p>
            <a:pPr/>
            <a:r>
              <a:t>Toimintakulttuurimme ytimenä on oppiva yhteisö. Kannustamme lapsia vuorovaikutukseen ja  arvostamme leikkiä ja tuemme sen kehittymistä. </a:t>
            </a:r>
          </a:p>
        </p:txBody>
      </p:sp>
      <p:sp>
        <p:nvSpPr>
          <p:cNvPr id="1195" name="Dian numeron paikkamerkki 4"/>
          <p:cNvSpPr txBox="1"/>
          <p:nvPr>
            <p:ph type="sldNum" sz="quarter" idx="2"/>
          </p:nvPr>
        </p:nvSpPr>
        <p:spPr>
          <a:xfrm>
            <a:off x="11547477" y="6305870"/>
            <a:ext cx="127001"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7"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198" name="Otsikko 1"/>
          <p:cNvSpPr txBox="1"/>
          <p:nvPr>
            <p:ph type="title"/>
          </p:nvPr>
        </p:nvSpPr>
        <p:spPr>
          <a:xfrm>
            <a:off x="457200" y="407987"/>
            <a:ext cx="11234741" cy="787401"/>
          </a:xfrm>
          <a:prstGeom prst="rect">
            <a:avLst/>
          </a:prstGeom>
        </p:spPr>
        <p:txBody>
          <a:bodyPr/>
          <a:lstStyle/>
          <a:p>
            <a:pPr defTabSz="365760">
              <a:defRPr sz="1680"/>
            </a:pPr>
            <a:r>
              <a:t>Leikkiin ja vuorovaikutukseen kannustava yhteisö</a:t>
            </a:r>
            <a:br/>
            <a:br/>
          </a:p>
        </p:txBody>
      </p:sp>
      <p:sp>
        <p:nvSpPr>
          <p:cNvPr id="1199" name="Sisällön paikkamerkki 2"/>
          <p:cNvSpPr txBox="1"/>
          <p:nvPr>
            <p:ph type="body" idx="1"/>
          </p:nvPr>
        </p:nvSpPr>
        <p:spPr>
          <a:xfrm>
            <a:off x="457200" y="1196975"/>
            <a:ext cx="11234741" cy="4979988"/>
          </a:xfrm>
          <a:prstGeom prst="rect">
            <a:avLst/>
          </a:prstGeom>
        </p:spPr>
        <p:txBody>
          <a:bodyPr/>
          <a:lstStyle/>
          <a:p>
            <a:pPr marL="0" indent="0">
              <a:buSzTx/>
              <a:buNone/>
              <a:defRPr sz="1800"/>
            </a:pPr>
          </a:p>
          <a:p>
            <a:pPr marL="0" indent="0">
              <a:buSzTx/>
              <a:buNone/>
              <a:defRPr sz="1800"/>
            </a:pPr>
            <a:r>
              <a:t>Kannustamme lapsia vuorovaikutukseen ja  arvostamme leikkiä ja tuemme sen kehittymistä.</a:t>
            </a:r>
          </a:p>
          <a:p>
            <a:pPr marL="0" indent="0">
              <a:buSzTx/>
              <a:buNone/>
              <a:defRPr sz="1800"/>
            </a:pPr>
          </a:p>
        </p:txBody>
      </p:sp>
      <p:sp>
        <p:nvSpPr>
          <p:cNvPr id="1200" name="Dian numeron paikkamerkki 4"/>
          <p:cNvSpPr txBox="1"/>
          <p:nvPr>
            <p:ph type="sldNum" sz="quarter" idx="2"/>
          </p:nvPr>
        </p:nvSpPr>
        <p:spPr>
          <a:xfrm>
            <a:off x="11547477" y="6305870"/>
            <a:ext cx="127001"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2"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03" name="Otsikko 1"/>
          <p:cNvSpPr txBox="1"/>
          <p:nvPr>
            <p:ph type="title"/>
          </p:nvPr>
        </p:nvSpPr>
        <p:spPr>
          <a:xfrm>
            <a:off x="457200" y="407987"/>
            <a:ext cx="11234741" cy="787401"/>
          </a:xfrm>
          <a:prstGeom prst="rect">
            <a:avLst/>
          </a:prstGeom>
        </p:spPr>
        <p:txBody>
          <a:bodyPr/>
          <a:lstStyle/>
          <a:p>
            <a:pPr defTabSz="365760">
              <a:defRPr sz="1680"/>
            </a:pPr>
            <a:r>
              <a:t>Osallisuus, yhdenvertaisuus ja tasa-arvo</a:t>
            </a:r>
            <a:br/>
            <a:br/>
          </a:p>
        </p:txBody>
      </p:sp>
      <p:sp>
        <p:nvSpPr>
          <p:cNvPr id="1204" name="Sisällön paikkamerkki 2"/>
          <p:cNvSpPr txBox="1"/>
          <p:nvPr>
            <p:ph type="body" idx="1"/>
          </p:nvPr>
        </p:nvSpPr>
        <p:spPr>
          <a:xfrm>
            <a:off x="457200" y="1171575"/>
            <a:ext cx="11234741" cy="4979988"/>
          </a:xfrm>
          <a:prstGeom prst="rect">
            <a:avLst/>
          </a:prstGeom>
        </p:spPr>
        <p:txBody>
          <a:bodyPr/>
          <a:lstStyle>
            <a:lvl1pPr marL="0" indent="0">
              <a:buSzTx/>
              <a:buNone/>
              <a:defRPr sz="1800"/>
            </a:lvl1pPr>
          </a:lstStyle>
          <a:p>
            <a:pPr/>
            <a:r>
              <a:t>Osallisuus, yhdenvertaisuus ja tasa-arvo näkyy toiminnassamme joka päivä. Lapset otetaan mukaan muun muassa suunnittelemaan oman pienryhmänsä toimintaa ja ryhmät saavat vuorollaan valita ruokalistalle oman suosikkiruokansa. Kaikkia lapsia kohdellaan yhdenvertaisesti ja tasa-arvoisesti ja heille annetaan mahdollisuus kehittää vahvuuksiaan ja saada tukea tarpeellisissa asioissa. </a:t>
            </a:r>
          </a:p>
        </p:txBody>
      </p:sp>
      <p:sp>
        <p:nvSpPr>
          <p:cNvPr id="1205" name="Dian numeron paikkamerkki 4"/>
          <p:cNvSpPr txBox="1"/>
          <p:nvPr>
            <p:ph type="sldNum" sz="quarter" idx="2"/>
          </p:nvPr>
        </p:nvSpPr>
        <p:spPr>
          <a:xfrm>
            <a:off x="11547477" y="6305870"/>
            <a:ext cx="127001"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7"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08" name="Otsikko 1"/>
          <p:cNvSpPr txBox="1"/>
          <p:nvPr>
            <p:ph type="title"/>
          </p:nvPr>
        </p:nvSpPr>
        <p:spPr>
          <a:xfrm>
            <a:off x="457200" y="407987"/>
            <a:ext cx="11234741" cy="787401"/>
          </a:xfrm>
          <a:prstGeom prst="rect">
            <a:avLst/>
          </a:prstGeom>
        </p:spPr>
        <p:txBody>
          <a:bodyPr/>
          <a:lstStyle/>
          <a:p>
            <a:pPr defTabSz="502920">
              <a:defRPr sz="2310"/>
            </a:pPr>
            <a:r>
              <a:t>Kulttuurinen moninaisuus ja kielitietoisuus</a:t>
            </a:r>
            <a:br/>
          </a:p>
        </p:txBody>
      </p:sp>
      <p:sp>
        <p:nvSpPr>
          <p:cNvPr id="1209" name="Sisällön paikkamerkki 2"/>
          <p:cNvSpPr txBox="1"/>
          <p:nvPr>
            <p:ph type="body" idx="1"/>
          </p:nvPr>
        </p:nvSpPr>
        <p:spPr>
          <a:xfrm>
            <a:off x="457200" y="1196975"/>
            <a:ext cx="11234741" cy="4979988"/>
          </a:xfrm>
          <a:prstGeom prst="rect">
            <a:avLst/>
          </a:prstGeom>
        </p:spPr>
        <p:txBody>
          <a:bodyPr/>
          <a:lstStyle>
            <a:lvl1pPr marL="0" indent="0">
              <a:buSzTx/>
              <a:buNone/>
              <a:defRPr sz="1800"/>
            </a:lvl1pPr>
          </a:lstStyle>
          <a:p>
            <a:pPr/>
            <a:r>
              <a:t>Kulttuurinen moninaisuus ja kielitietoisuus ovat osa päiväkodin arkea, sillä osa lapsista on monikielisiä ja he tulevat eri kulttuureista. Arjessa arvostetaan ja hyödynnetään Suomen kulttuuriperintöä ja kansalliskieliä, mutta myös ympäristön kulttuurista, kielellistä, uskonnollista ja katsomuksellista monimuotoisuutta. Päiväkodissamme ymmärretään kielen tärkeä merkitys oppimisessa. Sen avulla rakennetaan myös lapsen omaa identiteettiä ja edistetään sosiaalistumista omaan ryhmään</a:t>
            </a:r>
          </a:p>
        </p:txBody>
      </p:sp>
      <p:sp>
        <p:nvSpPr>
          <p:cNvPr id="1210" name="Dian numeron paikkamerkki 4"/>
          <p:cNvSpPr txBox="1"/>
          <p:nvPr>
            <p:ph type="sldNum" sz="quarter" idx="2"/>
          </p:nvPr>
        </p:nvSpPr>
        <p:spPr>
          <a:xfrm>
            <a:off x="11547477" y="6305870"/>
            <a:ext cx="127001"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2" name="Alatunnisteen paikkamerkki 3"/>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13" name="Otsikko 1"/>
          <p:cNvSpPr txBox="1"/>
          <p:nvPr>
            <p:ph type="title"/>
          </p:nvPr>
        </p:nvSpPr>
        <p:spPr>
          <a:xfrm>
            <a:off x="457200" y="407987"/>
            <a:ext cx="11234741" cy="787401"/>
          </a:xfrm>
          <a:prstGeom prst="rect">
            <a:avLst/>
          </a:prstGeom>
        </p:spPr>
        <p:txBody>
          <a:bodyPr/>
          <a:lstStyle/>
          <a:p>
            <a:pPr defTabSz="502920">
              <a:defRPr sz="2310"/>
            </a:pPr>
            <a:r>
              <a:t>Hyvinvointi, turvallisuus ja kestävä elämäntapa</a:t>
            </a:r>
            <a:br/>
          </a:p>
        </p:txBody>
      </p:sp>
      <p:sp>
        <p:nvSpPr>
          <p:cNvPr id="1214" name="Sisällön paikkamerkki 2"/>
          <p:cNvSpPr txBox="1"/>
          <p:nvPr>
            <p:ph type="body" idx="1"/>
          </p:nvPr>
        </p:nvSpPr>
        <p:spPr>
          <a:xfrm>
            <a:off x="457200" y="1196975"/>
            <a:ext cx="11234741" cy="4979988"/>
          </a:xfrm>
          <a:prstGeom prst="rect">
            <a:avLst/>
          </a:prstGeom>
        </p:spPr>
        <p:txBody>
          <a:bodyPr/>
          <a:lstStyle/>
          <a:p>
            <a:pPr marL="0" indent="0">
              <a:buSzTx/>
              <a:buNone/>
              <a:defRPr sz="1800"/>
            </a:pPr>
            <a:r>
              <a:t>Tavoitteenamme on tarjota lapsille myös hyvinvointia, turvallisuutta ja mallia kestävästä elämäntavasta. Tätä toteutetaan muun muassa säällä kuin säällä tapahtuvan liikunnan, urheilun, ulkoilun, levon sekä monipuolisen, tuoreista raaka-aineista itse tehdyn kotiruoan keinoin. Ruokaillessa tulevat tutuiksi myös eri kasvikset satokausien mukaisesti.</a:t>
            </a:r>
          </a:p>
          <a:p>
            <a:pPr marL="0" indent="0" algn="just" defTabSz="457200">
              <a:buSzTx/>
              <a:buFontTx/>
              <a:buNone/>
              <a:defRPr sz="1100">
                <a:latin typeface="Helvetica Neue"/>
                <a:ea typeface="Helvetica Neue"/>
                <a:cs typeface="Helvetica Neue"/>
                <a:sym typeface="Helvetica Neue"/>
              </a:defRPr>
            </a:pPr>
          </a:p>
        </p:txBody>
      </p:sp>
      <p:sp>
        <p:nvSpPr>
          <p:cNvPr id="1215" name="Dian numeron paikkamerkki 4"/>
          <p:cNvSpPr txBox="1"/>
          <p:nvPr>
            <p:ph type="sldNum" sz="quarter" idx="2"/>
          </p:nvPr>
        </p:nvSpPr>
        <p:spPr>
          <a:xfrm>
            <a:off x="11547477" y="6305870"/>
            <a:ext cx="127001"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7" name="Alatunnisteen paikkamerkki 4"/>
          <p:cNvSpPr txBox="1"/>
          <p:nvPr/>
        </p:nvSpPr>
        <p:spPr>
          <a:xfrm>
            <a:off x="3201988" y="6305870"/>
            <a:ext cx="4114801" cy="1850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300"/>
            </a:lvl1pPr>
          </a:lstStyle>
          <a:p>
            <a:pPr/>
            <a:r>
              <a:t>Yksityinen varhaiskasvatus</a:t>
            </a:r>
          </a:p>
        </p:txBody>
      </p:sp>
      <p:sp>
        <p:nvSpPr>
          <p:cNvPr id="1218" name="Otsikko 1"/>
          <p:cNvSpPr txBox="1"/>
          <p:nvPr>
            <p:ph type="title"/>
          </p:nvPr>
        </p:nvSpPr>
        <p:spPr>
          <a:xfrm>
            <a:off x="457200" y="407987"/>
            <a:ext cx="11234741" cy="787401"/>
          </a:xfrm>
          <a:prstGeom prst="rect">
            <a:avLst/>
          </a:prstGeom>
        </p:spPr>
        <p:txBody>
          <a:bodyPr/>
          <a:lstStyle/>
          <a:p>
            <a:pPr/>
            <a:r>
              <a:t>Oppimisen alueet</a:t>
            </a:r>
          </a:p>
        </p:txBody>
      </p:sp>
      <p:sp>
        <p:nvSpPr>
          <p:cNvPr id="1219" name="Sisällön paikkamerkki 2"/>
          <p:cNvSpPr txBox="1"/>
          <p:nvPr>
            <p:ph type="body" idx="1"/>
          </p:nvPr>
        </p:nvSpPr>
        <p:spPr>
          <a:xfrm>
            <a:off x="457200" y="1196975"/>
            <a:ext cx="11234741" cy="4979988"/>
          </a:xfrm>
          <a:prstGeom prst="rect">
            <a:avLst/>
          </a:prstGeom>
        </p:spPr>
        <p:txBody>
          <a:bodyPr/>
          <a:lstStyle/>
          <a:p>
            <a:pPr>
              <a:defRPr sz="1800"/>
            </a:pPr>
            <a:r>
              <a:t>Helsingin Kaskon varhaiskasvatuksen toiminnalliset tavoitteet ovat ajattelu ja oppiminen, kulttuurinen osaaminen ja vuorovaikutus ja ilmaisu, itsestä huolehtiminen ja arjen taidot, monilukutaito, tieto- ja viestintäteknologia, osallisuus ja vaikuttaminen. </a:t>
            </a:r>
          </a:p>
          <a:p>
            <a:pPr>
              <a:defRPr sz="1800"/>
            </a:pPr>
            <a:r>
              <a:t>Tänä vuonna Laamat, Vasat ja Alpakat aikovat keskittyä yllä mainituista tavoitteista itsestä huolehtimiseen ja arjen taitojen harjoitteluun (pukeminen, ruokailu, vessassa käynti, omatoimisuus). Tätä tavoitetta varten syksyllä 2017 suunnitellaan lasten vasujen pohjalta konkreettisia tavoitteita varten </a:t>
            </a:r>
            <a:r>
              <a:rPr i="1"/>
              <a:t>mittari</a:t>
            </a:r>
            <a:r>
              <a:t> (asteikko 1-5) , jolla voidaan arvioida havainnoiden ryhmien tämän hetkistä tasoa. Tämän jälkeen tiimeissä pohditaan toimenpiteitä, joiden avulla toiminnallisten taitojen kehittymistä tuetaan. Toukokuussa 2018 tehdään uusi arvio, jolloin nähdään miten ryhmän taso on muuttunut. Alpakoiden ja Laamojen lapsille tehdään oma mittari, joiden avulla he voivat arvioida omaa osaamistaan edellä mainituissa taidoissa hymynaama-itsearvioinnilla (”osaan” - ”tarvitsen apua”).</a:t>
            </a:r>
          </a:p>
        </p:txBody>
      </p:sp>
      <p:sp>
        <p:nvSpPr>
          <p:cNvPr id="1220" name="Dian numeron paikkamerkki 3"/>
          <p:cNvSpPr txBox="1"/>
          <p:nvPr>
            <p:ph type="sldNum" sz="quarter" idx="2"/>
          </p:nvPr>
        </p:nvSpPr>
        <p:spPr>
          <a:xfrm>
            <a:off x="11547477" y="6305870"/>
            <a:ext cx="127001" cy="185099"/>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HKI-perus">
  <a:themeElements>
    <a:clrScheme name="HKI-perus">
      <a:dk1>
        <a:srgbClr val="000000"/>
      </a:dk1>
      <a:lt1>
        <a:srgbClr val="000000"/>
      </a:lt1>
      <a:dk2>
        <a:srgbClr val="A7A7A7"/>
      </a:dk2>
      <a:lt2>
        <a:srgbClr val="535353"/>
      </a:lt2>
      <a:accent1>
        <a:srgbClr val="0000BF"/>
      </a:accent1>
      <a:accent2>
        <a:srgbClr val="FD4F00"/>
      </a:accent2>
      <a:accent3>
        <a:srgbClr val="9FC9EB"/>
      </a:accent3>
      <a:accent4>
        <a:srgbClr val="F5A3C7"/>
      </a:accent4>
      <a:accent5>
        <a:srgbClr val="FFC61E"/>
      </a:accent5>
      <a:accent6>
        <a:srgbClr val="00D7A7"/>
      </a:accent6>
      <a:hlink>
        <a:srgbClr val="0000FF"/>
      </a:hlink>
      <a:folHlink>
        <a:srgbClr val="FF00FF"/>
      </a:folHlink>
    </a:clrScheme>
    <a:fontScheme name="HKI-perus">
      <a:majorFont>
        <a:latin typeface="Calibri"/>
        <a:ea typeface="Calibri"/>
        <a:cs typeface="Calibri"/>
      </a:majorFont>
      <a:minorFont>
        <a:latin typeface="Helvetica"/>
        <a:ea typeface="Helvetica"/>
        <a:cs typeface="Helvetica"/>
      </a:minorFont>
    </a:fontScheme>
    <a:fmtScheme name="HKI-per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HKI-perus">
  <a:themeElements>
    <a:clrScheme name="HKI-perus">
      <a:dk1>
        <a:srgbClr val="000000"/>
      </a:dk1>
      <a:lt1>
        <a:srgbClr val="FFFFFF"/>
      </a:lt1>
      <a:dk2>
        <a:srgbClr val="A7A7A7"/>
      </a:dk2>
      <a:lt2>
        <a:srgbClr val="535353"/>
      </a:lt2>
      <a:accent1>
        <a:srgbClr val="0000BF"/>
      </a:accent1>
      <a:accent2>
        <a:srgbClr val="FD4F00"/>
      </a:accent2>
      <a:accent3>
        <a:srgbClr val="9FC9EB"/>
      </a:accent3>
      <a:accent4>
        <a:srgbClr val="F5A3C7"/>
      </a:accent4>
      <a:accent5>
        <a:srgbClr val="FFC61E"/>
      </a:accent5>
      <a:accent6>
        <a:srgbClr val="00D7A7"/>
      </a:accent6>
      <a:hlink>
        <a:srgbClr val="0000FF"/>
      </a:hlink>
      <a:folHlink>
        <a:srgbClr val="FF00FF"/>
      </a:folHlink>
    </a:clrScheme>
    <a:fontScheme name="HKI-perus">
      <a:majorFont>
        <a:latin typeface="Calibri"/>
        <a:ea typeface="Calibri"/>
        <a:cs typeface="Calibri"/>
      </a:majorFont>
      <a:minorFont>
        <a:latin typeface="Helvetica"/>
        <a:ea typeface="Helvetica"/>
        <a:cs typeface="Helvetica"/>
      </a:minorFont>
    </a:fontScheme>
    <a:fmtScheme name="HKI-per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